
<file path=[Content_Types].xml><?xml version="1.0" encoding="utf-8"?>
<Types xmlns="http://schemas.openxmlformats.org/package/2006/content-types">
  <Default Extension="bmp" ContentType="image/bmp"/>
  <Default Extension="png" ContentType="image/png"/>
  <Default Extension="svg" ContentType="image/svg+xml"/>
  <Default Extension="jpeg" ContentType="image/jpeg"/>
  <Default Extension="m4a" ContentType="audio/unknown"/>
  <Default Extension="rels" ContentType="application/vnd.openxmlformats-package.relationships+xml"/>
  <Default Extension="xml" ContentType="application/xml"/>
  <Default Extension="wav" ContentType="audio/wav"/>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4"/>
  </p:sldMasterIdLst>
  <p:notesMasterIdLst>
    <p:notesMasterId r:id="rId20"/>
  </p:notesMasterIdLst>
  <p:sldIdLst>
    <p:sldId id="266" r:id="rId5"/>
    <p:sldId id="257" r:id="rId6"/>
    <p:sldId id="258" r:id="rId7"/>
    <p:sldId id="269" r:id="rId8"/>
    <p:sldId id="259" r:id="rId9"/>
    <p:sldId id="260" r:id="rId10"/>
    <p:sldId id="267" r:id="rId11"/>
    <p:sldId id="268" r:id="rId12"/>
    <p:sldId id="265" r:id="rId13"/>
    <p:sldId id="262" r:id="rId14"/>
    <p:sldId id="270" r:id="rId15"/>
    <p:sldId id="271" r:id="rId16"/>
    <p:sldId id="273" r:id="rId17"/>
    <p:sldId id="272"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9EE2A-7BF7-4680-883F-BE1B8551AC67}" v="1" dt="2020-11-23T21:19:29.315"/>
    <p1510:client id="{11CF012B-E13E-446D-AD2C-78467233E124}" v="26" dt="2020-11-23T21:15:55.113"/>
    <p1510:client id="{279DBBCE-5321-4743-86DD-337D93036701}" v="1364" dt="2020-11-23T19:24:25.958"/>
    <p1510:client id="{2B2632CC-6299-4888-BB68-9A5200C4E0C0}" v="114" dt="2020-11-23T21:10:49.841"/>
    <p1510:client id="{33A083A2-DAD2-4FD3-B5FA-2B95263922E3}" v="108" dt="2020-11-23T21:19:17.025"/>
    <p1510:client id="{43AC81FE-8CC7-4BA4-8C79-9BCB7292439A}" v="32" dt="2020-11-23T21:39:04.643"/>
    <p1510:client id="{4C8508E1-5E80-4C3A-AA81-F369F271290E}" v="4" dt="2020-11-23T19:45:27.179"/>
    <p1510:client id="{63CEC0AB-33D6-42B1-BDAE-52BEEEA3FC02}" v="43" dt="2020-11-23T21:33:52.220"/>
    <p1510:client id="{8D86897D-67AF-7B64-2BB5-2098A912BA15}" v="67" dt="2020-11-23T03:49:05.008"/>
    <p1510:client id="{996BCB93-31A4-4B30-A86C-2C2CA0A731F5}" v="6" dt="2020-11-23T01:50:17.561"/>
    <p1510:client id="{A5998838-A6AD-43E6-B340-83FBD5D633FE}" v="664" dt="2020-11-23T18:19:20.528"/>
    <p1510:client id="{BD219B20-4B56-4559-85AC-2760E090E532}" v="1574" dt="2020-11-23T21:55:48.897"/>
    <p1510:client id="{E64F52A4-4B2C-4682-8762-6821DE85C6CA}" v="12" dt="2020-11-23T21:59:30.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1248" y="-240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Li" userId="S::jason.li@ucalgary.ca::1387fcc7-1be7-4daa-ae40-98d7631b1161" providerId="AD" clId="Web-{2B2632CC-6299-4888-BB68-9A5200C4E0C0}"/>
    <pc:docChg chg="modSld">
      <pc:chgData name="Jason Li" userId="S::jason.li@ucalgary.ca::1387fcc7-1be7-4daa-ae40-98d7631b1161" providerId="AD" clId="Web-{2B2632CC-6299-4888-BB68-9A5200C4E0C0}" dt="2020-11-23T21:10:49.841" v="111" actId="20577"/>
      <pc:docMkLst>
        <pc:docMk/>
      </pc:docMkLst>
      <pc:sldChg chg="addSp modSp mod setBg">
        <pc:chgData name="Jason Li" userId="S::jason.li@ucalgary.ca::1387fcc7-1be7-4daa-ae40-98d7631b1161" providerId="AD" clId="Web-{2B2632CC-6299-4888-BB68-9A5200C4E0C0}" dt="2020-11-23T21:10:49.841" v="110" actId="20577"/>
        <pc:sldMkLst>
          <pc:docMk/>
          <pc:sldMk cId="1170218781" sldId="259"/>
        </pc:sldMkLst>
        <pc:spChg chg="mod">
          <ac:chgData name="Jason Li" userId="S::jason.li@ucalgary.ca::1387fcc7-1be7-4daa-ae40-98d7631b1161" providerId="AD" clId="Web-{2B2632CC-6299-4888-BB68-9A5200C4E0C0}" dt="2020-11-23T21:09:24.802" v="97"/>
          <ac:spMkLst>
            <pc:docMk/>
            <pc:sldMk cId="1170218781" sldId="259"/>
            <ac:spMk id="2" creationId="{F82340E9-5A6F-4AC9-B96A-BD44FF07AAE9}"/>
          </ac:spMkLst>
        </pc:spChg>
        <pc:spChg chg="mod ord">
          <ac:chgData name="Jason Li" userId="S::jason.li@ucalgary.ca::1387fcc7-1be7-4daa-ae40-98d7631b1161" providerId="AD" clId="Web-{2B2632CC-6299-4888-BB68-9A5200C4E0C0}" dt="2020-11-23T21:10:49.841" v="110" actId="20577"/>
          <ac:spMkLst>
            <pc:docMk/>
            <pc:sldMk cId="1170218781" sldId="259"/>
            <ac:spMk id="3" creationId="{8EE9D3A1-815D-4E92-9000-65FD15864AA7}"/>
          </ac:spMkLst>
        </pc:spChg>
        <pc:spChg chg="add">
          <ac:chgData name="Jason Li" userId="S::jason.li@ucalgary.ca::1387fcc7-1be7-4daa-ae40-98d7631b1161" providerId="AD" clId="Web-{2B2632CC-6299-4888-BB68-9A5200C4E0C0}" dt="2020-11-23T21:09:24.802" v="97"/>
          <ac:spMkLst>
            <pc:docMk/>
            <pc:sldMk cId="1170218781" sldId="259"/>
            <ac:spMk id="9" creationId="{9BC3E364-5A48-4567-B65D-0880753EE87B}"/>
          </ac:spMkLst>
        </pc:spChg>
        <pc:spChg chg="add">
          <ac:chgData name="Jason Li" userId="S::jason.li@ucalgary.ca::1387fcc7-1be7-4daa-ae40-98d7631b1161" providerId="AD" clId="Web-{2B2632CC-6299-4888-BB68-9A5200C4E0C0}" dt="2020-11-23T21:09:24.802" v="97"/>
          <ac:spMkLst>
            <pc:docMk/>
            <pc:sldMk cId="1170218781" sldId="259"/>
            <ac:spMk id="11" creationId="{0B80BFB4-DA7E-4E98-BE01-534889F415C1}"/>
          </ac:spMkLst>
        </pc:spChg>
        <pc:picChg chg="add mod">
          <ac:chgData name="Jason Li" userId="S::jason.li@ucalgary.ca::1387fcc7-1be7-4daa-ae40-98d7631b1161" providerId="AD" clId="Web-{2B2632CC-6299-4888-BB68-9A5200C4E0C0}" dt="2020-11-23T21:09:24.802" v="97"/>
          <ac:picMkLst>
            <pc:docMk/>
            <pc:sldMk cId="1170218781" sldId="259"/>
            <ac:picMk id="4" creationId="{244A4632-C64D-4191-84BD-91038D783E7B}"/>
          </ac:picMkLst>
        </pc:picChg>
        <pc:picChg chg="add mod">
          <ac:chgData name="Jason Li" userId="S::jason.li@ucalgary.ca::1387fcc7-1be7-4daa-ae40-98d7631b1161" providerId="AD" clId="Web-{2B2632CC-6299-4888-BB68-9A5200C4E0C0}" dt="2020-11-23T21:10:11.212" v="103" actId="1076"/>
          <ac:picMkLst>
            <pc:docMk/>
            <pc:sldMk cId="1170218781" sldId="259"/>
            <ac:picMk id="5" creationId="{2793EC10-C2BD-4DCB-9801-E549896CEA3A}"/>
          </ac:picMkLst>
        </pc:picChg>
      </pc:sldChg>
    </pc:docChg>
  </pc:docChgLst>
  <pc:docChgLst>
    <pc:chgData name="Gabriella Kenna" userId="S::gabriella.kenna@ucalgary.ca::8bef3f30-e89a-44f9-8f0c-8583625e1196" providerId="AD" clId="Web-{43AC81FE-8CC7-4BA4-8C79-9BCB7292439A}"/>
    <pc:docChg chg="modSld">
      <pc:chgData name="Gabriella Kenna" userId="S::gabriella.kenna@ucalgary.ca::8bef3f30-e89a-44f9-8f0c-8583625e1196" providerId="AD" clId="Web-{43AC81FE-8CC7-4BA4-8C79-9BCB7292439A}" dt="2020-11-23T21:39:04.643" v="30" actId="20577"/>
      <pc:docMkLst>
        <pc:docMk/>
      </pc:docMkLst>
      <pc:sldChg chg="modSp">
        <pc:chgData name="Gabriella Kenna" userId="S::gabriella.kenna@ucalgary.ca::8bef3f30-e89a-44f9-8f0c-8583625e1196" providerId="AD" clId="Web-{43AC81FE-8CC7-4BA4-8C79-9BCB7292439A}" dt="2020-11-23T21:37:23.174" v="3" actId="1076"/>
        <pc:sldMkLst>
          <pc:docMk/>
          <pc:sldMk cId="1170218781" sldId="259"/>
        </pc:sldMkLst>
        <pc:picChg chg="mod">
          <ac:chgData name="Gabriella Kenna" userId="S::gabriella.kenna@ucalgary.ca::8bef3f30-e89a-44f9-8f0c-8583625e1196" providerId="AD" clId="Web-{43AC81FE-8CC7-4BA4-8C79-9BCB7292439A}" dt="2020-11-23T21:37:23.174" v="3" actId="1076"/>
          <ac:picMkLst>
            <pc:docMk/>
            <pc:sldMk cId="1170218781" sldId="259"/>
            <ac:picMk id="4" creationId="{244A4632-C64D-4191-84BD-91038D783E7B}"/>
          </ac:picMkLst>
        </pc:picChg>
      </pc:sldChg>
      <pc:sldChg chg="modSp">
        <pc:chgData name="Gabriella Kenna" userId="S::gabriella.kenna@ucalgary.ca::8bef3f30-e89a-44f9-8f0c-8583625e1196" providerId="AD" clId="Web-{43AC81FE-8CC7-4BA4-8C79-9BCB7292439A}" dt="2020-11-23T21:38:48.299" v="29" actId="14100"/>
        <pc:sldMkLst>
          <pc:docMk/>
          <pc:sldMk cId="23214152" sldId="260"/>
        </pc:sldMkLst>
        <pc:spChg chg="mod">
          <ac:chgData name="Gabriella Kenna" userId="S::gabriella.kenna@ucalgary.ca::8bef3f30-e89a-44f9-8f0c-8583625e1196" providerId="AD" clId="Web-{43AC81FE-8CC7-4BA4-8C79-9BCB7292439A}" dt="2020-11-23T21:38:48.299" v="29" actId="14100"/>
          <ac:spMkLst>
            <pc:docMk/>
            <pc:sldMk cId="23214152" sldId="260"/>
            <ac:spMk id="2" creationId="{5D092BC0-754D-469C-8723-4C8DB5DF3139}"/>
          </ac:spMkLst>
        </pc:spChg>
      </pc:sldChg>
      <pc:sldChg chg="modSp">
        <pc:chgData name="Gabriella Kenna" userId="S::gabriella.kenna@ucalgary.ca::8bef3f30-e89a-44f9-8f0c-8583625e1196" providerId="AD" clId="Web-{43AC81FE-8CC7-4BA4-8C79-9BCB7292439A}" dt="2020-11-23T21:39:04.643" v="30" actId="20577"/>
        <pc:sldMkLst>
          <pc:docMk/>
          <pc:sldMk cId="2724190012" sldId="267"/>
        </pc:sldMkLst>
        <pc:spChg chg="mod">
          <ac:chgData name="Gabriella Kenna" userId="S::gabriella.kenna@ucalgary.ca::8bef3f30-e89a-44f9-8f0c-8583625e1196" providerId="AD" clId="Web-{43AC81FE-8CC7-4BA4-8C79-9BCB7292439A}" dt="2020-11-23T21:39:04.643" v="30" actId="20577"/>
          <ac:spMkLst>
            <pc:docMk/>
            <pc:sldMk cId="2724190012" sldId="267"/>
            <ac:spMk id="2" creationId="{87E9DD3D-1478-4F6A-802F-FA29D44766CD}"/>
          </ac:spMkLst>
        </pc:spChg>
      </pc:sldChg>
    </pc:docChg>
  </pc:docChgLst>
  <pc:docChgLst>
    <pc:chgData name="Zahra Ghavasieh" userId="S::zahra.ghavasieh@ucalgary.ca::b036650a-e807-465a-9702-d8fd2d00cadc" providerId="AD" clId="Web-{A498CC9F-6A76-D0E5-606F-AA41F3979793}"/>
    <pc:docChg chg="addSld modSld">
      <pc:chgData name="Zahra Ghavasieh" userId="S::zahra.ghavasieh@ucalgary.ca::b036650a-e807-465a-9702-d8fd2d00cadc" providerId="AD" clId="Web-{A498CC9F-6A76-D0E5-606F-AA41F3979793}" dt="2020-11-20T20:03:34.710" v="271" actId="20577"/>
      <pc:docMkLst>
        <pc:docMk/>
      </pc:docMkLst>
      <pc:sldChg chg="modSp">
        <pc:chgData name="Zahra Ghavasieh" userId="S::zahra.ghavasieh@ucalgary.ca::b036650a-e807-465a-9702-d8fd2d00cadc" providerId="AD" clId="Web-{A498CC9F-6A76-D0E5-606F-AA41F3979793}" dt="2020-11-20T20:00:19.010" v="22" actId="20577"/>
        <pc:sldMkLst>
          <pc:docMk/>
          <pc:sldMk cId="109857222" sldId="256"/>
        </pc:sldMkLst>
        <pc:spChg chg="mod">
          <ac:chgData name="Zahra Ghavasieh" userId="S::zahra.ghavasieh@ucalgary.ca::b036650a-e807-465a-9702-d8fd2d00cadc" providerId="AD" clId="Web-{A498CC9F-6A76-D0E5-606F-AA41F3979793}" dt="2020-11-20T20:00:07.932" v="10" actId="20577"/>
          <ac:spMkLst>
            <pc:docMk/>
            <pc:sldMk cId="109857222" sldId="256"/>
            <ac:spMk id="2" creationId="{00000000-0000-0000-0000-000000000000}"/>
          </ac:spMkLst>
        </pc:spChg>
        <pc:spChg chg="mod">
          <ac:chgData name="Zahra Ghavasieh" userId="S::zahra.ghavasieh@ucalgary.ca::b036650a-e807-465a-9702-d8fd2d00cadc" providerId="AD" clId="Web-{A498CC9F-6A76-D0E5-606F-AA41F3979793}" dt="2020-11-20T20:00:19.010" v="22" actId="20577"/>
          <ac:spMkLst>
            <pc:docMk/>
            <pc:sldMk cId="109857222" sldId="256"/>
            <ac:spMk id="3" creationId="{00000000-0000-0000-0000-000000000000}"/>
          </ac:spMkLst>
        </pc:spChg>
      </pc:sldChg>
      <pc:sldChg chg="modSp new">
        <pc:chgData name="Zahra Ghavasieh" userId="S::zahra.ghavasieh@ucalgary.ca::b036650a-e807-465a-9702-d8fd2d00cadc" providerId="AD" clId="Web-{A498CC9F-6A76-D0E5-606F-AA41F3979793}" dt="2020-11-20T20:01:00.388" v="33" actId="20577"/>
        <pc:sldMkLst>
          <pc:docMk/>
          <pc:sldMk cId="2971032582" sldId="257"/>
        </pc:sldMkLst>
        <pc:spChg chg="mod">
          <ac:chgData name="Zahra Ghavasieh" userId="S::zahra.ghavasieh@ucalgary.ca::b036650a-e807-465a-9702-d8fd2d00cadc" providerId="AD" clId="Web-{A498CC9F-6A76-D0E5-606F-AA41F3979793}" dt="2020-11-20T20:01:00.388" v="33" actId="20577"/>
          <ac:spMkLst>
            <pc:docMk/>
            <pc:sldMk cId="2971032582" sldId="257"/>
            <ac:spMk id="2" creationId="{1A68A350-71B0-4B8F-864A-F48D4A7DDCFD}"/>
          </ac:spMkLst>
        </pc:spChg>
      </pc:sldChg>
      <pc:sldChg chg="modSp new">
        <pc:chgData name="Zahra Ghavasieh" userId="S::zahra.ghavasieh@ucalgary.ca::b036650a-e807-465a-9702-d8fd2d00cadc" providerId="AD" clId="Web-{A498CC9F-6A76-D0E5-606F-AA41F3979793}" dt="2020-11-20T20:01:18.780" v="66" actId="20577"/>
        <pc:sldMkLst>
          <pc:docMk/>
          <pc:sldMk cId="678419449" sldId="258"/>
        </pc:sldMkLst>
        <pc:spChg chg="mod">
          <ac:chgData name="Zahra Ghavasieh" userId="S::zahra.ghavasieh@ucalgary.ca::b036650a-e807-465a-9702-d8fd2d00cadc" providerId="AD" clId="Web-{A498CC9F-6A76-D0E5-606F-AA41F3979793}" dt="2020-11-20T20:01:18.780" v="66" actId="20577"/>
          <ac:spMkLst>
            <pc:docMk/>
            <pc:sldMk cId="678419449" sldId="258"/>
            <ac:spMk id="2" creationId="{EB473788-9BCD-4824-BBB5-236BA95C8EA3}"/>
          </ac:spMkLst>
        </pc:spChg>
      </pc:sldChg>
      <pc:sldChg chg="modSp new">
        <pc:chgData name="Zahra Ghavasieh" userId="S::zahra.ghavasieh@ucalgary.ca::b036650a-e807-465a-9702-d8fd2d00cadc" providerId="AD" clId="Web-{A498CC9F-6A76-D0E5-606F-AA41F3979793}" dt="2020-11-20T20:01:26.843" v="79" actId="20577"/>
        <pc:sldMkLst>
          <pc:docMk/>
          <pc:sldMk cId="1170218781" sldId="259"/>
        </pc:sldMkLst>
        <pc:spChg chg="mod">
          <ac:chgData name="Zahra Ghavasieh" userId="S::zahra.ghavasieh@ucalgary.ca::b036650a-e807-465a-9702-d8fd2d00cadc" providerId="AD" clId="Web-{A498CC9F-6A76-D0E5-606F-AA41F3979793}" dt="2020-11-20T20:01:26.843" v="79" actId="20577"/>
          <ac:spMkLst>
            <pc:docMk/>
            <pc:sldMk cId="1170218781" sldId="259"/>
            <ac:spMk id="2" creationId="{F82340E9-5A6F-4AC9-B96A-BD44FF07AAE9}"/>
          </ac:spMkLst>
        </pc:spChg>
      </pc:sldChg>
      <pc:sldChg chg="modSp new">
        <pc:chgData name="Zahra Ghavasieh" userId="S::zahra.ghavasieh@ucalgary.ca::b036650a-e807-465a-9702-d8fd2d00cadc" providerId="AD" clId="Web-{A498CC9F-6A76-D0E5-606F-AA41F3979793}" dt="2020-11-20T20:01:37.328" v="85" actId="20577"/>
        <pc:sldMkLst>
          <pc:docMk/>
          <pc:sldMk cId="23214152" sldId="260"/>
        </pc:sldMkLst>
        <pc:spChg chg="mod">
          <ac:chgData name="Zahra Ghavasieh" userId="S::zahra.ghavasieh@ucalgary.ca::b036650a-e807-465a-9702-d8fd2d00cadc" providerId="AD" clId="Web-{A498CC9F-6A76-D0E5-606F-AA41F3979793}" dt="2020-11-20T20:01:37.328" v="85" actId="20577"/>
          <ac:spMkLst>
            <pc:docMk/>
            <pc:sldMk cId="23214152" sldId="260"/>
            <ac:spMk id="2" creationId="{5D092BC0-754D-469C-8723-4C8DB5DF3139}"/>
          </ac:spMkLst>
        </pc:spChg>
      </pc:sldChg>
      <pc:sldChg chg="modSp new">
        <pc:chgData name="Zahra Ghavasieh" userId="S::zahra.ghavasieh@ucalgary.ca::b036650a-e807-465a-9702-d8fd2d00cadc" providerId="AD" clId="Web-{A498CC9F-6A76-D0E5-606F-AA41F3979793}" dt="2020-11-20T20:03:17.974" v="235" actId="20577"/>
        <pc:sldMkLst>
          <pc:docMk/>
          <pc:sldMk cId="1775211936" sldId="261"/>
        </pc:sldMkLst>
        <pc:spChg chg="mod">
          <ac:chgData name="Zahra Ghavasieh" userId="S::zahra.ghavasieh@ucalgary.ca::b036650a-e807-465a-9702-d8fd2d00cadc" providerId="AD" clId="Web-{A498CC9F-6A76-D0E5-606F-AA41F3979793}" dt="2020-11-20T20:01:57.016" v="115" actId="20577"/>
          <ac:spMkLst>
            <pc:docMk/>
            <pc:sldMk cId="1775211936" sldId="261"/>
            <ac:spMk id="2" creationId="{C03C1776-67B0-4019-876D-840A233DF432}"/>
          </ac:spMkLst>
        </pc:spChg>
        <pc:spChg chg="mod">
          <ac:chgData name="Zahra Ghavasieh" userId="S::zahra.ghavasieh@ucalgary.ca::b036650a-e807-465a-9702-d8fd2d00cadc" providerId="AD" clId="Web-{A498CC9F-6A76-D0E5-606F-AA41F3979793}" dt="2020-11-20T20:03:17.974" v="235" actId="20577"/>
          <ac:spMkLst>
            <pc:docMk/>
            <pc:sldMk cId="1775211936" sldId="261"/>
            <ac:spMk id="3" creationId="{DA829E2F-1340-4B34-BC2B-0B3EFE5C5795}"/>
          </ac:spMkLst>
        </pc:spChg>
      </pc:sldChg>
      <pc:sldChg chg="modSp new">
        <pc:chgData name="Zahra Ghavasieh" userId="S::zahra.ghavasieh@ucalgary.ca::b036650a-e807-465a-9702-d8fd2d00cadc" providerId="AD" clId="Web-{A498CC9F-6A76-D0E5-606F-AA41F3979793}" dt="2020-11-20T20:02:33.144" v="182" actId="20577"/>
        <pc:sldMkLst>
          <pc:docMk/>
          <pc:sldMk cId="1134095342" sldId="262"/>
        </pc:sldMkLst>
        <pc:spChg chg="mod">
          <ac:chgData name="Zahra Ghavasieh" userId="S::zahra.ghavasieh@ucalgary.ca::b036650a-e807-465a-9702-d8fd2d00cadc" providerId="AD" clId="Web-{A498CC9F-6A76-D0E5-606F-AA41F3979793}" dt="2020-11-20T20:02:17.690" v="146" actId="20577"/>
          <ac:spMkLst>
            <pc:docMk/>
            <pc:sldMk cId="1134095342" sldId="262"/>
            <ac:spMk id="2" creationId="{C33F9611-8CE4-4D3C-B31D-81E67173D66E}"/>
          </ac:spMkLst>
        </pc:spChg>
        <pc:spChg chg="mod">
          <ac:chgData name="Zahra Ghavasieh" userId="S::zahra.ghavasieh@ucalgary.ca::b036650a-e807-465a-9702-d8fd2d00cadc" providerId="AD" clId="Web-{A498CC9F-6A76-D0E5-606F-AA41F3979793}" dt="2020-11-20T20:02:33.144" v="182" actId="20577"/>
          <ac:spMkLst>
            <pc:docMk/>
            <pc:sldMk cId="1134095342" sldId="262"/>
            <ac:spMk id="3" creationId="{2F553E25-1D4C-4677-B783-98CE4ED75FED}"/>
          </ac:spMkLst>
        </pc:spChg>
      </pc:sldChg>
      <pc:sldChg chg="modSp new">
        <pc:chgData name="Zahra Ghavasieh" userId="S::zahra.ghavasieh@ucalgary.ca::b036650a-e807-465a-9702-d8fd2d00cadc" providerId="AD" clId="Web-{A498CC9F-6A76-D0E5-606F-AA41F3979793}" dt="2020-11-20T20:02:48.863" v="231" actId="20577"/>
        <pc:sldMkLst>
          <pc:docMk/>
          <pc:sldMk cId="2188242033" sldId="263"/>
        </pc:sldMkLst>
        <pc:spChg chg="mod">
          <ac:chgData name="Zahra Ghavasieh" userId="S::zahra.ghavasieh@ucalgary.ca::b036650a-e807-465a-9702-d8fd2d00cadc" providerId="AD" clId="Web-{A498CC9F-6A76-D0E5-606F-AA41F3979793}" dt="2020-11-20T20:02:39.316" v="198" actId="20577"/>
          <ac:spMkLst>
            <pc:docMk/>
            <pc:sldMk cId="2188242033" sldId="263"/>
            <ac:spMk id="2" creationId="{289E7E4D-4F9F-4D27-B824-4DA8ACBADF79}"/>
          </ac:spMkLst>
        </pc:spChg>
        <pc:spChg chg="mod">
          <ac:chgData name="Zahra Ghavasieh" userId="S::zahra.ghavasieh@ucalgary.ca::b036650a-e807-465a-9702-d8fd2d00cadc" providerId="AD" clId="Web-{A498CC9F-6A76-D0E5-606F-AA41F3979793}" dt="2020-11-20T20:02:48.863" v="231" actId="20577"/>
          <ac:spMkLst>
            <pc:docMk/>
            <pc:sldMk cId="2188242033" sldId="263"/>
            <ac:spMk id="3" creationId="{613103C4-E4C2-4F63-A0AE-8900BFBFDDA0}"/>
          </ac:spMkLst>
        </pc:spChg>
      </pc:sldChg>
      <pc:sldChg chg="modSp new">
        <pc:chgData name="Zahra Ghavasieh" userId="S::zahra.ghavasieh@ucalgary.ca::b036650a-e807-465a-9702-d8fd2d00cadc" providerId="AD" clId="Web-{A498CC9F-6A76-D0E5-606F-AA41F3979793}" dt="2020-11-20T20:03:25.694" v="253" actId="20577"/>
        <pc:sldMkLst>
          <pc:docMk/>
          <pc:sldMk cId="625109334" sldId="264"/>
        </pc:sldMkLst>
        <pc:spChg chg="mod">
          <ac:chgData name="Zahra Ghavasieh" userId="S::zahra.ghavasieh@ucalgary.ca::b036650a-e807-465a-9702-d8fd2d00cadc" providerId="AD" clId="Web-{A498CC9F-6A76-D0E5-606F-AA41F3979793}" dt="2020-11-20T20:03:21.318" v="248" actId="20577"/>
          <ac:spMkLst>
            <pc:docMk/>
            <pc:sldMk cId="625109334" sldId="264"/>
            <ac:spMk id="2" creationId="{AE527901-205E-4758-A85D-CAB79A774261}"/>
          </ac:spMkLst>
        </pc:spChg>
        <pc:spChg chg="mod">
          <ac:chgData name="Zahra Ghavasieh" userId="S::zahra.ghavasieh@ucalgary.ca::b036650a-e807-465a-9702-d8fd2d00cadc" providerId="AD" clId="Web-{A498CC9F-6A76-D0E5-606F-AA41F3979793}" dt="2020-11-20T20:03:25.694" v="253" actId="20577"/>
          <ac:spMkLst>
            <pc:docMk/>
            <pc:sldMk cId="625109334" sldId="264"/>
            <ac:spMk id="3" creationId="{D43D5C47-875D-47BB-8E15-51DFDC5D9902}"/>
          </ac:spMkLst>
        </pc:spChg>
      </pc:sldChg>
      <pc:sldChg chg="modSp new">
        <pc:chgData name="Zahra Ghavasieh" userId="S::zahra.ghavasieh@ucalgary.ca::b036650a-e807-465a-9702-d8fd2d00cadc" providerId="AD" clId="Web-{A498CC9F-6A76-D0E5-606F-AA41F3979793}" dt="2020-11-20T20:03:34.710" v="270" actId="20577"/>
        <pc:sldMkLst>
          <pc:docMk/>
          <pc:sldMk cId="1973892330" sldId="265"/>
        </pc:sldMkLst>
        <pc:spChg chg="mod">
          <ac:chgData name="Zahra Ghavasieh" userId="S::zahra.ghavasieh@ucalgary.ca::b036650a-e807-465a-9702-d8fd2d00cadc" providerId="AD" clId="Web-{A498CC9F-6A76-D0E5-606F-AA41F3979793}" dt="2020-11-20T20:03:33.179" v="267" actId="20577"/>
          <ac:spMkLst>
            <pc:docMk/>
            <pc:sldMk cId="1973892330" sldId="265"/>
            <ac:spMk id="2" creationId="{7D874E39-35B3-4A04-8DA4-7F0DA3312191}"/>
          </ac:spMkLst>
        </pc:spChg>
        <pc:spChg chg="mod">
          <ac:chgData name="Zahra Ghavasieh" userId="S::zahra.ghavasieh@ucalgary.ca::b036650a-e807-465a-9702-d8fd2d00cadc" providerId="AD" clId="Web-{A498CC9F-6A76-D0E5-606F-AA41F3979793}" dt="2020-11-20T20:03:34.710" v="270" actId="20577"/>
          <ac:spMkLst>
            <pc:docMk/>
            <pc:sldMk cId="1973892330" sldId="265"/>
            <ac:spMk id="3" creationId="{68474492-0223-4B90-89F4-E5594193DA67}"/>
          </ac:spMkLst>
        </pc:spChg>
      </pc:sldChg>
    </pc:docChg>
  </pc:docChgLst>
  <pc:docChgLst>
    <pc:chgData name="Paru Basnet" userId="S::paruhang.basnet@ucalgary.ca::9540d2f0-717f-43fd-abb4-f2f296392d4a" providerId="AD" clId="Web-{11CF012B-E13E-446D-AD2C-78467233E124}"/>
    <pc:docChg chg="modSld">
      <pc:chgData name="Paru Basnet" userId="S::paruhang.basnet@ucalgary.ca::9540d2f0-717f-43fd-abb4-f2f296392d4a" providerId="AD" clId="Web-{11CF012B-E13E-446D-AD2C-78467233E124}" dt="2020-11-23T21:15:55.113" v="24" actId="20577"/>
      <pc:docMkLst>
        <pc:docMk/>
      </pc:docMkLst>
      <pc:sldChg chg="addSp modSp">
        <pc:chgData name="Paru Basnet" userId="S::paruhang.basnet@ucalgary.ca::9540d2f0-717f-43fd-abb4-f2f296392d4a" providerId="AD" clId="Web-{11CF012B-E13E-446D-AD2C-78467233E124}" dt="2020-11-23T21:15:54.269" v="22" actId="20577"/>
        <pc:sldMkLst>
          <pc:docMk/>
          <pc:sldMk cId="2971032582" sldId="257"/>
        </pc:sldMkLst>
        <pc:spChg chg="mod">
          <ac:chgData name="Paru Basnet" userId="S::paruhang.basnet@ucalgary.ca::9540d2f0-717f-43fd-abb4-f2f296392d4a" providerId="AD" clId="Web-{11CF012B-E13E-446D-AD2C-78467233E124}" dt="2020-11-23T21:15:54.269" v="22" actId="20577"/>
          <ac:spMkLst>
            <pc:docMk/>
            <pc:sldMk cId="2971032582" sldId="257"/>
            <ac:spMk id="3" creationId="{3EE69CA0-0E2D-4EE5-807A-02E7216861F3}"/>
          </ac:spMkLst>
        </pc:spChg>
        <pc:picChg chg="add mod">
          <ac:chgData name="Paru Basnet" userId="S::paruhang.basnet@ucalgary.ca::9540d2f0-717f-43fd-abb4-f2f296392d4a" providerId="AD" clId="Web-{11CF012B-E13E-446D-AD2C-78467233E124}" dt="2020-11-23T21:14:38.159" v="5" actId="1076"/>
          <ac:picMkLst>
            <pc:docMk/>
            <pc:sldMk cId="2971032582" sldId="257"/>
            <ac:picMk id="4" creationId="{C2ED7D99-55A6-46F0-BB47-C8AAB08D57D0}"/>
          </ac:picMkLst>
        </pc:picChg>
        <pc:picChg chg="add mod">
          <ac:chgData name="Paru Basnet" userId="S::paruhang.basnet@ucalgary.ca::9540d2f0-717f-43fd-abb4-f2f296392d4a" providerId="AD" clId="Web-{11CF012B-E13E-446D-AD2C-78467233E124}" dt="2020-11-23T21:14:55.250" v="8" actId="1076"/>
          <ac:picMkLst>
            <pc:docMk/>
            <pc:sldMk cId="2971032582" sldId="257"/>
            <ac:picMk id="6" creationId="{54D96C35-7B22-4B58-B4AF-B4F09E1E3F58}"/>
          </ac:picMkLst>
        </pc:picChg>
        <pc:picChg chg="add mod">
          <ac:chgData name="Paru Basnet" userId="S::paruhang.basnet@ucalgary.ca::9540d2f0-717f-43fd-abb4-f2f296392d4a" providerId="AD" clId="Web-{11CF012B-E13E-446D-AD2C-78467233E124}" dt="2020-11-23T21:14:57.734" v="9" actId="1076"/>
          <ac:picMkLst>
            <pc:docMk/>
            <pc:sldMk cId="2971032582" sldId="257"/>
            <ac:picMk id="10" creationId="{CD8C3085-8C66-4694-8A32-3366F38BA5BA}"/>
          </ac:picMkLst>
        </pc:picChg>
        <pc:picChg chg="add mod">
          <ac:chgData name="Paru Basnet" userId="S::paruhang.basnet@ucalgary.ca::9540d2f0-717f-43fd-abb4-f2f296392d4a" providerId="AD" clId="Web-{11CF012B-E13E-446D-AD2C-78467233E124}" dt="2020-11-23T21:15:07.891" v="11" actId="1076"/>
          <ac:picMkLst>
            <pc:docMk/>
            <pc:sldMk cId="2971032582" sldId="257"/>
            <ac:picMk id="12" creationId="{7E9E27ED-EAA3-4BE8-90A9-52FAF08253C6}"/>
          </ac:picMkLst>
        </pc:picChg>
        <pc:picChg chg="add mod">
          <ac:chgData name="Paru Basnet" userId="S::paruhang.basnet@ucalgary.ca::9540d2f0-717f-43fd-abb4-f2f296392d4a" providerId="AD" clId="Web-{11CF012B-E13E-446D-AD2C-78467233E124}" dt="2020-11-23T21:15:28.003" v="13" actId="1076"/>
          <ac:picMkLst>
            <pc:docMk/>
            <pc:sldMk cId="2971032582" sldId="257"/>
            <ac:picMk id="14" creationId="{A32460E9-68BB-4FC0-824D-A4D49CDCBE64}"/>
          </ac:picMkLst>
        </pc:picChg>
        <pc:picChg chg="add mod">
          <ac:chgData name="Paru Basnet" userId="S::paruhang.basnet@ucalgary.ca::9540d2f0-717f-43fd-abb4-f2f296392d4a" providerId="AD" clId="Web-{11CF012B-E13E-446D-AD2C-78467233E124}" dt="2020-11-23T21:15:38.065" v="15" actId="1076"/>
          <ac:picMkLst>
            <pc:docMk/>
            <pc:sldMk cId="2971032582" sldId="257"/>
            <ac:picMk id="16" creationId="{FE3CAB7B-37FB-421E-9124-037B078FE216}"/>
          </ac:picMkLst>
        </pc:picChg>
      </pc:sldChg>
    </pc:docChg>
  </pc:docChgLst>
  <pc:docChgLst>
    <pc:chgData name="Paru Basnet" userId="S::paruhang.basnet@ucalgary.ca::9540d2f0-717f-43fd-abb4-f2f296392d4a" providerId="AD" clId="Web-{4C8508E1-5E80-4C3A-AA81-F369F271290E}"/>
    <pc:docChg chg="modSld">
      <pc:chgData name="Paru Basnet" userId="S::paruhang.basnet@ucalgary.ca::9540d2f0-717f-43fd-abb4-f2f296392d4a" providerId="AD" clId="Web-{4C8508E1-5E80-4C3A-AA81-F369F271290E}" dt="2020-11-23T19:45:27.179" v="3" actId="20577"/>
      <pc:docMkLst>
        <pc:docMk/>
      </pc:docMkLst>
      <pc:sldChg chg="modSp">
        <pc:chgData name="Paru Basnet" userId="S::paruhang.basnet@ucalgary.ca::9540d2f0-717f-43fd-abb4-f2f296392d4a" providerId="AD" clId="Web-{4C8508E1-5E80-4C3A-AA81-F369F271290E}" dt="2020-11-23T19:45:27.179" v="2" actId="20577"/>
        <pc:sldMkLst>
          <pc:docMk/>
          <pc:sldMk cId="2971032582" sldId="257"/>
        </pc:sldMkLst>
        <pc:spChg chg="mod">
          <ac:chgData name="Paru Basnet" userId="S::paruhang.basnet@ucalgary.ca::9540d2f0-717f-43fd-abb4-f2f296392d4a" providerId="AD" clId="Web-{4C8508E1-5E80-4C3A-AA81-F369F271290E}" dt="2020-11-23T19:45:27.179" v="2" actId="20577"/>
          <ac:spMkLst>
            <pc:docMk/>
            <pc:sldMk cId="2971032582" sldId="257"/>
            <ac:spMk id="3" creationId="{3EE69CA0-0E2D-4EE5-807A-02E7216861F3}"/>
          </ac:spMkLst>
        </pc:spChg>
      </pc:sldChg>
    </pc:docChg>
  </pc:docChgLst>
  <pc:docChgLst>
    <pc:chgData name="Gabriella Kenna" userId="S::gabriella.kenna@ucalgary.ca::8bef3f30-e89a-44f9-8f0c-8583625e1196" providerId="AD" clId="Web-{DC4825F4-8BC5-474E-BADC-84499B013441}"/>
    <pc:docChg chg="modSld addMainMaster delMainMaster">
      <pc:chgData name="Gabriella Kenna" userId="S::gabriella.kenna@ucalgary.ca::8bef3f30-e89a-44f9-8f0c-8583625e1196" providerId="AD" clId="Web-{DC4825F4-8BC5-474E-BADC-84499B013441}" dt="2020-11-21T21:10:43.589" v="1"/>
      <pc:docMkLst>
        <pc:docMk/>
      </pc:docMkLst>
      <pc:sldChg chg="modSp mod modClrScheme chgLayout">
        <pc:chgData name="Gabriella Kenna" userId="S::gabriella.kenna@ucalgary.ca::8bef3f30-e89a-44f9-8f0c-8583625e1196" providerId="AD" clId="Web-{DC4825F4-8BC5-474E-BADC-84499B013441}" dt="2020-11-21T21:10:43.589" v="1"/>
        <pc:sldMkLst>
          <pc:docMk/>
          <pc:sldMk cId="109857222" sldId="256"/>
        </pc:sldMkLst>
        <pc:spChg chg="mod ord">
          <ac:chgData name="Gabriella Kenna" userId="S::gabriella.kenna@ucalgary.ca::8bef3f30-e89a-44f9-8f0c-8583625e1196" providerId="AD" clId="Web-{DC4825F4-8BC5-474E-BADC-84499B013441}" dt="2020-11-21T21:10:43.589" v="1"/>
          <ac:spMkLst>
            <pc:docMk/>
            <pc:sldMk cId="109857222" sldId="256"/>
            <ac:spMk id="2" creationId="{00000000-0000-0000-0000-000000000000}"/>
          </ac:spMkLst>
        </pc:spChg>
        <pc:spChg chg="mod ord">
          <ac:chgData name="Gabriella Kenna" userId="S::gabriella.kenna@ucalgary.ca::8bef3f30-e89a-44f9-8f0c-8583625e1196" providerId="AD" clId="Web-{DC4825F4-8BC5-474E-BADC-84499B013441}" dt="2020-11-21T21:10:43.589" v="1"/>
          <ac:spMkLst>
            <pc:docMk/>
            <pc:sldMk cId="109857222" sldId="256"/>
            <ac:spMk id="3" creationId="{00000000-0000-0000-0000-000000000000}"/>
          </ac:spMkLst>
        </pc:spChg>
      </pc:sldChg>
      <pc:sldChg chg="modSp mod modClrScheme chgLayout">
        <pc:chgData name="Gabriella Kenna" userId="S::gabriella.kenna@ucalgary.ca::8bef3f30-e89a-44f9-8f0c-8583625e1196" providerId="AD" clId="Web-{DC4825F4-8BC5-474E-BADC-84499B013441}" dt="2020-11-21T21:10:43.589" v="1"/>
        <pc:sldMkLst>
          <pc:docMk/>
          <pc:sldMk cId="2971032582" sldId="257"/>
        </pc:sldMkLst>
        <pc:spChg chg="mod ord">
          <ac:chgData name="Gabriella Kenna" userId="S::gabriella.kenna@ucalgary.ca::8bef3f30-e89a-44f9-8f0c-8583625e1196" providerId="AD" clId="Web-{DC4825F4-8BC5-474E-BADC-84499B013441}" dt="2020-11-21T21:10:43.589" v="1"/>
          <ac:spMkLst>
            <pc:docMk/>
            <pc:sldMk cId="2971032582" sldId="257"/>
            <ac:spMk id="2" creationId="{1A68A350-71B0-4B8F-864A-F48D4A7DDCFD}"/>
          </ac:spMkLst>
        </pc:spChg>
        <pc:spChg chg="mod ord">
          <ac:chgData name="Gabriella Kenna" userId="S::gabriella.kenna@ucalgary.ca::8bef3f30-e89a-44f9-8f0c-8583625e1196" providerId="AD" clId="Web-{DC4825F4-8BC5-474E-BADC-84499B013441}" dt="2020-11-21T21:10:43.589" v="1"/>
          <ac:spMkLst>
            <pc:docMk/>
            <pc:sldMk cId="2971032582" sldId="257"/>
            <ac:spMk id="3" creationId="{3EE69CA0-0E2D-4EE5-807A-02E7216861F3}"/>
          </ac:spMkLst>
        </pc:spChg>
      </pc:sldChg>
      <pc:sldChg chg="modSp mod modClrScheme chgLayout">
        <pc:chgData name="Gabriella Kenna" userId="S::gabriella.kenna@ucalgary.ca::8bef3f30-e89a-44f9-8f0c-8583625e1196" providerId="AD" clId="Web-{DC4825F4-8BC5-474E-BADC-84499B013441}" dt="2020-11-21T21:10:43.589" v="1"/>
        <pc:sldMkLst>
          <pc:docMk/>
          <pc:sldMk cId="678419449" sldId="258"/>
        </pc:sldMkLst>
        <pc:spChg chg="mod ord">
          <ac:chgData name="Gabriella Kenna" userId="S::gabriella.kenna@ucalgary.ca::8bef3f30-e89a-44f9-8f0c-8583625e1196" providerId="AD" clId="Web-{DC4825F4-8BC5-474E-BADC-84499B013441}" dt="2020-11-21T21:10:43.589" v="1"/>
          <ac:spMkLst>
            <pc:docMk/>
            <pc:sldMk cId="678419449" sldId="258"/>
            <ac:spMk id="2" creationId="{EB473788-9BCD-4824-BBB5-236BA95C8EA3}"/>
          </ac:spMkLst>
        </pc:spChg>
        <pc:spChg chg="mod ord">
          <ac:chgData name="Gabriella Kenna" userId="S::gabriella.kenna@ucalgary.ca::8bef3f30-e89a-44f9-8f0c-8583625e1196" providerId="AD" clId="Web-{DC4825F4-8BC5-474E-BADC-84499B013441}" dt="2020-11-21T21:10:43.589" v="1"/>
          <ac:spMkLst>
            <pc:docMk/>
            <pc:sldMk cId="678419449" sldId="258"/>
            <ac:spMk id="3" creationId="{C50C2A23-93A5-465E-8C81-2FE3E3145AA4}"/>
          </ac:spMkLst>
        </pc:spChg>
      </pc:sldChg>
      <pc:sldChg chg="modSp mod modClrScheme chgLayout">
        <pc:chgData name="Gabriella Kenna" userId="S::gabriella.kenna@ucalgary.ca::8bef3f30-e89a-44f9-8f0c-8583625e1196" providerId="AD" clId="Web-{DC4825F4-8BC5-474E-BADC-84499B013441}" dt="2020-11-21T21:10:43.589" v="1"/>
        <pc:sldMkLst>
          <pc:docMk/>
          <pc:sldMk cId="1170218781" sldId="259"/>
        </pc:sldMkLst>
        <pc:spChg chg="mod ord">
          <ac:chgData name="Gabriella Kenna" userId="S::gabriella.kenna@ucalgary.ca::8bef3f30-e89a-44f9-8f0c-8583625e1196" providerId="AD" clId="Web-{DC4825F4-8BC5-474E-BADC-84499B013441}" dt="2020-11-21T21:10:43.589" v="1"/>
          <ac:spMkLst>
            <pc:docMk/>
            <pc:sldMk cId="1170218781" sldId="259"/>
            <ac:spMk id="2" creationId="{F82340E9-5A6F-4AC9-B96A-BD44FF07AAE9}"/>
          </ac:spMkLst>
        </pc:spChg>
        <pc:spChg chg="mod ord">
          <ac:chgData name="Gabriella Kenna" userId="S::gabriella.kenna@ucalgary.ca::8bef3f30-e89a-44f9-8f0c-8583625e1196" providerId="AD" clId="Web-{DC4825F4-8BC5-474E-BADC-84499B013441}" dt="2020-11-21T21:10:43.589" v="1"/>
          <ac:spMkLst>
            <pc:docMk/>
            <pc:sldMk cId="1170218781" sldId="259"/>
            <ac:spMk id="3" creationId="{8EE9D3A1-815D-4E92-9000-65FD15864AA7}"/>
          </ac:spMkLst>
        </pc:spChg>
      </pc:sldChg>
      <pc:sldChg chg="modSp mod modClrScheme chgLayout">
        <pc:chgData name="Gabriella Kenna" userId="S::gabriella.kenna@ucalgary.ca::8bef3f30-e89a-44f9-8f0c-8583625e1196" providerId="AD" clId="Web-{DC4825F4-8BC5-474E-BADC-84499B013441}" dt="2020-11-21T21:10:43.589" v="1"/>
        <pc:sldMkLst>
          <pc:docMk/>
          <pc:sldMk cId="23214152" sldId="260"/>
        </pc:sldMkLst>
        <pc:spChg chg="mod ord">
          <ac:chgData name="Gabriella Kenna" userId="S::gabriella.kenna@ucalgary.ca::8bef3f30-e89a-44f9-8f0c-8583625e1196" providerId="AD" clId="Web-{DC4825F4-8BC5-474E-BADC-84499B013441}" dt="2020-11-21T21:10:43.589" v="1"/>
          <ac:spMkLst>
            <pc:docMk/>
            <pc:sldMk cId="23214152" sldId="260"/>
            <ac:spMk id="2" creationId="{5D092BC0-754D-469C-8723-4C8DB5DF3139}"/>
          </ac:spMkLst>
        </pc:spChg>
        <pc:spChg chg="mod ord">
          <ac:chgData name="Gabriella Kenna" userId="S::gabriella.kenna@ucalgary.ca::8bef3f30-e89a-44f9-8f0c-8583625e1196" providerId="AD" clId="Web-{DC4825F4-8BC5-474E-BADC-84499B013441}" dt="2020-11-21T21:10:43.589" v="1"/>
          <ac:spMkLst>
            <pc:docMk/>
            <pc:sldMk cId="23214152" sldId="260"/>
            <ac:spMk id="3" creationId="{F6C0E5D9-D59F-44DE-B5A0-04C30249645B}"/>
          </ac:spMkLst>
        </pc:spChg>
      </pc:sldChg>
      <pc:sldChg chg="modSp mod modClrScheme chgLayout">
        <pc:chgData name="Gabriella Kenna" userId="S::gabriella.kenna@ucalgary.ca::8bef3f30-e89a-44f9-8f0c-8583625e1196" providerId="AD" clId="Web-{DC4825F4-8BC5-474E-BADC-84499B013441}" dt="2020-11-21T21:10:43.589" v="1"/>
        <pc:sldMkLst>
          <pc:docMk/>
          <pc:sldMk cId="1775211936" sldId="261"/>
        </pc:sldMkLst>
        <pc:spChg chg="mod ord">
          <ac:chgData name="Gabriella Kenna" userId="S::gabriella.kenna@ucalgary.ca::8bef3f30-e89a-44f9-8f0c-8583625e1196" providerId="AD" clId="Web-{DC4825F4-8BC5-474E-BADC-84499B013441}" dt="2020-11-21T21:10:43.589" v="1"/>
          <ac:spMkLst>
            <pc:docMk/>
            <pc:sldMk cId="1775211936" sldId="261"/>
            <ac:spMk id="2" creationId="{C03C1776-67B0-4019-876D-840A233DF432}"/>
          </ac:spMkLst>
        </pc:spChg>
        <pc:spChg chg="mod ord">
          <ac:chgData name="Gabriella Kenna" userId="S::gabriella.kenna@ucalgary.ca::8bef3f30-e89a-44f9-8f0c-8583625e1196" providerId="AD" clId="Web-{DC4825F4-8BC5-474E-BADC-84499B013441}" dt="2020-11-21T21:10:43.589" v="1"/>
          <ac:spMkLst>
            <pc:docMk/>
            <pc:sldMk cId="1775211936" sldId="261"/>
            <ac:spMk id="3" creationId="{DA829E2F-1340-4B34-BC2B-0B3EFE5C5795}"/>
          </ac:spMkLst>
        </pc:spChg>
      </pc:sldChg>
      <pc:sldChg chg="modSp mod modClrScheme chgLayout">
        <pc:chgData name="Gabriella Kenna" userId="S::gabriella.kenna@ucalgary.ca::8bef3f30-e89a-44f9-8f0c-8583625e1196" providerId="AD" clId="Web-{DC4825F4-8BC5-474E-BADC-84499B013441}" dt="2020-11-21T21:10:43.589" v="1"/>
        <pc:sldMkLst>
          <pc:docMk/>
          <pc:sldMk cId="1134095342" sldId="262"/>
        </pc:sldMkLst>
        <pc:spChg chg="mod ord">
          <ac:chgData name="Gabriella Kenna" userId="S::gabriella.kenna@ucalgary.ca::8bef3f30-e89a-44f9-8f0c-8583625e1196" providerId="AD" clId="Web-{DC4825F4-8BC5-474E-BADC-84499B013441}" dt="2020-11-21T21:10:43.589" v="1"/>
          <ac:spMkLst>
            <pc:docMk/>
            <pc:sldMk cId="1134095342" sldId="262"/>
            <ac:spMk id="2" creationId="{C33F9611-8CE4-4D3C-B31D-81E67173D66E}"/>
          </ac:spMkLst>
        </pc:spChg>
        <pc:spChg chg="mod ord">
          <ac:chgData name="Gabriella Kenna" userId="S::gabriella.kenna@ucalgary.ca::8bef3f30-e89a-44f9-8f0c-8583625e1196" providerId="AD" clId="Web-{DC4825F4-8BC5-474E-BADC-84499B013441}" dt="2020-11-21T21:10:43.589" v="1"/>
          <ac:spMkLst>
            <pc:docMk/>
            <pc:sldMk cId="1134095342" sldId="262"/>
            <ac:spMk id="3" creationId="{2F553E25-1D4C-4677-B783-98CE4ED75FED}"/>
          </ac:spMkLst>
        </pc:spChg>
      </pc:sldChg>
      <pc:sldChg chg="modSp mod modClrScheme chgLayout">
        <pc:chgData name="Gabriella Kenna" userId="S::gabriella.kenna@ucalgary.ca::8bef3f30-e89a-44f9-8f0c-8583625e1196" providerId="AD" clId="Web-{DC4825F4-8BC5-474E-BADC-84499B013441}" dt="2020-11-21T21:10:43.589" v="1"/>
        <pc:sldMkLst>
          <pc:docMk/>
          <pc:sldMk cId="2188242033" sldId="263"/>
        </pc:sldMkLst>
        <pc:spChg chg="mod ord">
          <ac:chgData name="Gabriella Kenna" userId="S::gabriella.kenna@ucalgary.ca::8bef3f30-e89a-44f9-8f0c-8583625e1196" providerId="AD" clId="Web-{DC4825F4-8BC5-474E-BADC-84499B013441}" dt="2020-11-21T21:10:43.589" v="1"/>
          <ac:spMkLst>
            <pc:docMk/>
            <pc:sldMk cId="2188242033" sldId="263"/>
            <ac:spMk id="2" creationId="{289E7E4D-4F9F-4D27-B824-4DA8ACBADF79}"/>
          </ac:spMkLst>
        </pc:spChg>
        <pc:spChg chg="mod ord">
          <ac:chgData name="Gabriella Kenna" userId="S::gabriella.kenna@ucalgary.ca::8bef3f30-e89a-44f9-8f0c-8583625e1196" providerId="AD" clId="Web-{DC4825F4-8BC5-474E-BADC-84499B013441}" dt="2020-11-21T21:10:43.589" v="1"/>
          <ac:spMkLst>
            <pc:docMk/>
            <pc:sldMk cId="2188242033" sldId="263"/>
            <ac:spMk id="3" creationId="{613103C4-E4C2-4F63-A0AE-8900BFBFDDA0}"/>
          </ac:spMkLst>
        </pc:spChg>
      </pc:sldChg>
      <pc:sldChg chg="modSp mod modClrScheme chgLayout">
        <pc:chgData name="Gabriella Kenna" userId="S::gabriella.kenna@ucalgary.ca::8bef3f30-e89a-44f9-8f0c-8583625e1196" providerId="AD" clId="Web-{DC4825F4-8BC5-474E-BADC-84499B013441}" dt="2020-11-21T21:10:43.589" v="1"/>
        <pc:sldMkLst>
          <pc:docMk/>
          <pc:sldMk cId="625109334" sldId="264"/>
        </pc:sldMkLst>
        <pc:spChg chg="mod ord">
          <ac:chgData name="Gabriella Kenna" userId="S::gabriella.kenna@ucalgary.ca::8bef3f30-e89a-44f9-8f0c-8583625e1196" providerId="AD" clId="Web-{DC4825F4-8BC5-474E-BADC-84499B013441}" dt="2020-11-21T21:10:43.589" v="1"/>
          <ac:spMkLst>
            <pc:docMk/>
            <pc:sldMk cId="625109334" sldId="264"/>
            <ac:spMk id="2" creationId="{AE527901-205E-4758-A85D-CAB79A774261}"/>
          </ac:spMkLst>
        </pc:spChg>
        <pc:spChg chg="mod ord">
          <ac:chgData name="Gabriella Kenna" userId="S::gabriella.kenna@ucalgary.ca::8bef3f30-e89a-44f9-8f0c-8583625e1196" providerId="AD" clId="Web-{DC4825F4-8BC5-474E-BADC-84499B013441}" dt="2020-11-21T21:10:43.589" v="1"/>
          <ac:spMkLst>
            <pc:docMk/>
            <pc:sldMk cId="625109334" sldId="264"/>
            <ac:spMk id="3" creationId="{D43D5C47-875D-47BB-8E15-51DFDC5D9902}"/>
          </ac:spMkLst>
        </pc:spChg>
      </pc:sldChg>
      <pc:sldChg chg="modSp mod modClrScheme chgLayout">
        <pc:chgData name="Gabriella Kenna" userId="S::gabriella.kenna@ucalgary.ca::8bef3f30-e89a-44f9-8f0c-8583625e1196" providerId="AD" clId="Web-{DC4825F4-8BC5-474E-BADC-84499B013441}" dt="2020-11-21T21:10:43.589" v="1"/>
        <pc:sldMkLst>
          <pc:docMk/>
          <pc:sldMk cId="1973892330" sldId="265"/>
        </pc:sldMkLst>
        <pc:spChg chg="mod ord">
          <ac:chgData name="Gabriella Kenna" userId="S::gabriella.kenna@ucalgary.ca::8bef3f30-e89a-44f9-8f0c-8583625e1196" providerId="AD" clId="Web-{DC4825F4-8BC5-474E-BADC-84499B013441}" dt="2020-11-21T21:10:43.589" v="1"/>
          <ac:spMkLst>
            <pc:docMk/>
            <pc:sldMk cId="1973892330" sldId="265"/>
            <ac:spMk id="2" creationId="{7D874E39-35B3-4A04-8DA4-7F0DA3312191}"/>
          </ac:spMkLst>
        </pc:spChg>
        <pc:spChg chg="mod ord">
          <ac:chgData name="Gabriella Kenna" userId="S::gabriella.kenna@ucalgary.ca::8bef3f30-e89a-44f9-8f0c-8583625e1196" providerId="AD" clId="Web-{DC4825F4-8BC5-474E-BADC-84499B013441}" dt="2020-11-21T21:10:43.589" v="1"/>
          <ac:spMkLst>
            <pc:docMk/>
            <pc:sldMk cId="1973892330" sldId="265"/>
            <ac:spMk id="3" creationId="{68474492-0223-4B90-89F4-E5594193DA67}"/>
          </ac:spMkLst>
        </pc:spChg>
      </pc:sldChg>
      <pc:sldMasterChg chg="del delSldLayout">
        <pc:chgData name="Gabriella Kenna" userId="S::gabriella.kenna@ucalgary.ca::8bef3f30-e89a-44f9-8f0c-8583625e1196" providerId="AD" clId="Web-{DC4825F4-8BC5-474E-BADC-84499B013441}" dt="2020-11-21T21:10:38.683" v="0"/>
        <pc:sldMasterMkLst>
          <pc:docMk/>
          <pc:sldMasterMk cId="2460954070" sldId="2147483660"/>
        </pc:sldMasterMkLst>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2385387890" sldId="2147483661"/>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949138452" sldId="2147483662"/>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2591524520" sldId="2147483663"/>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1203092039" sldId="2147483664"/>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3733172339" sldId="2147483665"/>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3210312558" sldId="2147483666"/>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3146388984" sldId="2147483667"/>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3171841454" sldId="2147483668"/>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1718958274" sldId="2147483669"/>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2202905451" sldId="2147483670"/>
          </pc:sldLayoutMkLst>
        </pc:sldLayoutChg>
        <pc:sldLayoutChg chg="del">
          <pc:chgData name="Gabriella Kenna" userId="S::gabriella.kenna@ucalgary.ca::8bef3f30-e89a-44f9-8f0c-8583625e1196" providerId="AD" clId="Web-{DC4825F4-8BC5-474E-BADC-84499B013441}" dt="2020-11-21T21:10:38.683" v="0"/>
          <pc:sldLayoutMkLst>
            <pc:docMk/>
            <pc:sldMasterMk cId="2460954070" sldId="2147483660"/>
            <pc:sldLayoutMk cId="3479445657" sldId="2147483671"/>
          </pc:sldLayoutMkLst>
        </pc:sldLayoutChg>
      </pc:sldMasterChg>
      <pc:sldMasterChg chg="add del addSldLayout delSldLayout modSldLayout">
        <pc:chgData name="Gabriella Kenna" userId="S::gabriella.kenna@ucalgary.ca::8bef3f30-e89a-44f9-8f0c-8583625e1196" providerId="AD" clId="Web-{DC4825F4-8BC5-474E-BADC-84499B013441}" dt="2020-11-21T21:10:43.589" v="1"/>
        <pc:sldMasterMkLst>
          <pc:docMk/>
          <pc:sldMasterMk cId="1803292838" sldId="2147483672"/>
        </pc:sldMasterMkLst>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3680579300" sldId="2147483673"/>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1512027909" sldId="2147483674"/>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3873760766" sldId="2147483675"/>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1172133649" sldId="2147483676"/>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1713823730" sldId="2147483677"/>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1075255303" sldId="2147483678"/>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179934498" sldId="2147483679"/>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128723917" sldId="2147483680"/>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2096281670" sldId="2147483681"/>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796603849" sldId="2147483682"/>
          </pc:sldLayoutMkLst>
        </pc:sldLayoutChg>
        <pc:sldLayoutChg chg="add del mod replId">
          <pc:chgData name="Gabriella Kenna" userId="S::gabriella.kenna@ucalgary.ca::8bef3f30-e89a-44f9-8f0c-8583625e1196" providerId="AD" clId="Web-{DC4825F4-8BC5-474E-BADC-84499B013441}" dt="2020-11-21T21:10:43.589" v="1"/>
          <pc:sldLayoutMkLst>
            <pc:docMk/>
            <pc:sldMasterMk cId="1803292838" sldId="2147483672"/>
            <pc:sldLayoutMk cId="1139763276" sldId="2147483683"/>
          </pc:sldLayoutMkLst>
        </pc:sldLayoutChg>
      </pc:sldMasterChg>
      <pc:sldMasterChg chg="add addSldLayout modSldLayout">
        <pc:chgData name="Gabriella Kenna" userId="S::gabriella.kenna@ucalgary.ca::8bef3f30-e89a-44f9-8f0c-8583625e1196" providerId="AD" clId="Web-{DC4825F4-8BC5-474E-BADC-84499B013441}" dt="2020-11-21T21:10:43.589" v="1"/>
        <pc:sldMasterMkLst>
          <pc:docMk/>
          <pc:sldMasterMk cId="4228248979" sldId="2147483684"/>
        </pc:sldMasterMkLst>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2722334247" sldId="2147483685"/>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2513567053" sldId="2147483686"/>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46379295" sldId="2147483687"/>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718532900" sldId="2147483688"/>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4279522565" sldId="2147483689"/>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4119565556" sldId="2147483690"/>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2144320271" sldId="2147483691"/>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168618370" sldId="2147483692"/>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2535971576" sldId="2147483693"/>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2144848218" sldId="2147483694"/>
          </pc:sldLayoutMkLst>
        </pc:sldLayoutChg>
        <pc:sldLayoutChg chg="add mod replId">
          <pc:chgData name="Gabriella Kenna" userId="S::gabriella.kenna@ucalgary.ca::8bef3f30-e89a-44f9-8f0c-8583625e1196" providerId="AD" clId="Web-{DC4825F4-8BC5-474E-BADC-84499B013441}" dt="2020-11-21T21:10:43.589" v="1"/>
          <pc:sldLayoutMkLst>
            <pc:docMk/>
            <pc:sldMasterMk cId="4228248979" sldId="2147483684"/>
            <pc:sldLayoutMk cId="2324138168" sldId="2147483695"/>
          </pc:sldLayoutMkLst>
        </pc:sldLayoutChg>
      </pc:sldMasterChg>
    </pc:docChg>
  </pc:docChgLst>
  <pc:docChgLst>
    <pc:chgData name="Zahra Ghavasieh" userId="S::zahra.ghavasieh@ucalgary.ca::b036650a-e807-465a-9702-d8fd2d00cadc" providerId="AD" clId="Web-{8D86897D-67AF-7B64-2BB5-2098A912BA15}"/>
    <pc:docChg chg="modSld">
      <pc:chgData name="Zahra Ghavasieh" userId="S::zahra.ghavasieh@ucalgary.ca::b036650a-e807-465a-9702-d8fd2d00cadc" providerId="AD" clId="Web-{8D86897D-67AF-7B64-2BB5-2098A912BA15}" dt="2020-11-23T03:49:05.008" v="64" actId="14100"/>
      <pc:docMkLst>
        <pc:docMk/>
      </pc:docMkLst>
      <pc:sldChg chg="modSp">
        <pc:chgData name="Zahra Ghavasieh" userId="S::zahra.ghavasieh@ucalgary.ca::b036650a-e807-465a-9702-d8fd2d00cadc" providerId="AD" clId="Web-{8D86897D-67AF-7B64-2BB5-2098A912BA15}" dt="2020-11-23T03:48:59.148" v="63" actId="14100"/>
        <pc:sldMkLst>
          <pc:docMk/>
          <pc:sldMk cId="1775211936" sldId="261"/>
        </pc:sldMkLst>
        <pc:spChg chg="mod">
          <ac:chgData name="Zahra Ghavasieh" userId="S::zahra.ghavasieh@ucalgary.ca::b036650a-e807-465a-9702-d8fd2d00cadc" providerId="AD" clId="Web-{8D86897D-67AF-7B64-2BB5-2098A912BA15}" dt="2020-11-23T03:48:59.148" v="63" actId="14100"/>
          <ac:spMkLst>
            <pc:docMk/>
            <pc:sldMk cId="1775211936" sldId="261"/>
            <ac:spMk id="2" creationId="{C03C1776-67B0-4019-876D-840A233DF432}"/>
          </ac:spMkLst>
        </pc:spChg>
        <pc:spChg chg="mod">
          <ac:chgData name="Zahra Ghavasieh" userId="S::zahra.ghavasieh@ucalgary.ca::b036650a-e807-465a-9702-d8fd2d00cadc" providerId="AD" clId="Web-{8D86897D-67AF-7B64-2BB5-2098A912BA15}" dt="2020-11-23T03:48:36.507" v="61" actId="14100"/>
          <ac:spMkLst>
            <pc:docMk/>
            <pc:sldMk cId="1775211936" sldId="261"/>
            <ac:spMk id="3" creationId="{DA829E2F-1340-4B34-BC2B-0B3EFE5C5795}"/>
          </ac:spMkLst>
        </pc:spChg>
      </pc:sldChg>
      <pc:sldChg chg="modSp">
        <pc:chgData name="Zahra Ghavasieh" userId="S::zahra.ghavasieh@ucalgary.ca::b036650a-e807-465a-9702-d8fd2d00cadc" providerId="AD" clId="Web-{8D86897D-67AF-7B64-2BB5-2098A912BA15}" dt="2020-11-23T03:49:05.008" v="64" actId="14100"/>
        <pc:sldMkLst>
          <pc:docMk/>
          <pc:sldMk cId="625109334" sldId="264"/>
        </pc:sldMkLst>
        <pc:spChg chg="mod">
          <ac:chgData name="Zahra Ghavasieh" userId="S::zahra.ghavasieh@ucalgary.ca::b036650a-e807-465a-9702-d8fd2d00cadc" providerId="AD" clId="Web-{8D86897D-67AF-7B64-2BB5-2098A912BA15}" dt="2020-11-23T03:49:05.008" v="64" actId="14100"/>
          <ac:spMkLst>
            <pc:docMk/>
            <pc:sldMk cId="625109334" sldId="264"/>
            <ac:spMk id="2" creationId="{AE527901-205E-4758-A85D-CAB79A774261}"/>
          </ac:spMkLst>
        </pc:spChg>
        <pc:spChg chg="mod">
          <ac:chgData name="Zahra Ghavasieh" userId="S::zahra.ghavasieh@ucalgary.ca::b036650a-e807-465a-9702-d8fd2d00cadc" providerId="AD" clId="Web-{8D86897D-67AF-7B64-2BB5-2098A912BA15}" dt="2020-11-22T18:44:05.839" v="25" actId="20577"/>
          <ac:spMkLst>
            <pc:docMk/>
            <pc:sldMk cId="625109334" sldId="264"/>
            <ac:spMk id="3" creationId="{D43D5C47-875D-47BB-8E15-51DFDC5D9902}"/>
          </ac:spMkLst>
        </pc:spChg>
      </pc:sldChg>
    </pc:docChg>
  </pc:docChgLst>
  <pc:docChgLst>
    <pc:chgData name="Jason Li" userId="S::jason.li@ucalgary.ca::1387fcc7-1be7-4daa-ae40-98d7631b1161" providerId="AD" clId="Web-{A5998838-A6AD-43E6-B340-83FBD5D633FE}"/>
    <pc:docChg chg="addSld modSld">
      <pc:chgData name="Jason Li" userId="S::jason.li@ucalgary.ca::1387fcc7-1be7-4daa-ae40-98d7631b1161" providerId="AD" clId="Web-{A5998838-A6AD-43E6-B340-83FBD5D633FE}" dt="2020-11-23T18:19:20.528" v="649" actId="20577"/>
      <pc:docMkLst>
        <pc:docMk/>
      </pc:docMkLst>
      <pc:sldChg chg="addSp delSp modSp mod setBg">
        <pc:chgData name="Jason Li" userId="S::jason.li@ucalgary.ca::1387fcc7-1be7-4daa-ae40-98d7631b1161" providerId="AD" clId="Web-{A5998838-A6AD-43E6-B340-83FBD5D633FE}" dt="2020-11-23T18:18:25.153" v="596" actId="20577"/>
        <pc:sldMkLst>
          <pc:docMk/>
          <pc:sldMk cId="678419449" sldId="258"/>
        </pc:sldMkLst>
        <pc:spChg chg="mod">
          <ac:chgData name="Jason Li" userId="S::jason.li@ucalgary.ca::1387fcc7-1be7-4daa-ae40-98d7631b1161" providerId="AD" clId="Web-{A5998838-A6AD-43E6-B340-83FBD5D633FE}" dt="2020-11-23T18:13:27.464" v="488" actId="20577"/>
          <ac:spMkLst>
            <pc:docMk/>
            <pc:sldMk cId="678419449" sldId="258"/>
            <ac:spMk id="2" creationId="{EB473788-9BCD-4824-BBB5-236BA95C8EA3}"/>
          </ac:spMkLst>
        </pc:spChg>
        <pc:spChg chg="del mod">
          <ac:chgData name="Jason Li" userId="S::jason.li@ucalgary.ca::1387fcc7-1be7-4daa-ae40-98d7631b1161" providerId="AD" clId="Web-{A5998838-A6AD-43E6-B340-83FBD5D633FE}" dt="2020-11-23T17:59:27.256" v="366"/>
          <ac:spMkLst>
            <pc:docMk/>
            <pc:sldMk cId="678419449" sldId="258"/>
            <ac:spMk id="3" creationId="{C50C2A23-93A5-465E-8C81-2FE3E3145AA4}"/>
          </ac:spMkLst>
        </pc:spChg>
        <pc:spChg chg="add del">
          <ac:chgData name="Jason Li" userId="S::jason.li@ucalgary.ca::1387fcc7-1be7-4daa-ae40-98d7631b1161" providerId="AD" clId="Web-{A5998838-A6AD-43E6-B340-83FBD5D633FE}" dt="2020-11-23T18:00:39.272" v="377"/>
          <ac:spMkLst>
            <pc:docMk/>
            <pc:sldMk cId="678419449" sldId="258"/>
            <ac:spMk id="11" creationId="{9BC3E364-5A48-4567-B65D-0880753EE87B}"/>
          </ac:spMkLst>
        </pc:spChg>
        <pc:spChg chg="add del">
          <ac:chgData name="Jason Li" userId="S::jason.li@ucalgary.ca::1387fcc7-1be7-4daa-ae40-98d7631b1161" providerId="AD" clId="Web-{A5998838-A6AD-43E6-B340-83FBD5D633FE}" dt="2020-11-23T18:00:39.272" v="377"/>
          <ac:spMkLst>
            <pc:docMk/>
            <pc:sldMk cId="678419449" sldId="258"/>
            <ac:spMk id="13" creationId="{0B80BFB4-DA7E-4E98-BE01-534889F415C1}"/>
          </ac:spMkLst>
        </pc:spChg>
        <pc:spChg chg="add del mod">
          <ac:chgData name="Jason Li" userId="S::jason.li@ucalgary.ca::1387fcc7-1be7-4daa-ae40-98d7631b1161" providerId="AD" clId="Web-{A5998838-A6AD-43E6-B340-83FBD5D633FE}" dt="2020-11-23T17:59:47.475" v="369"/>
          <ac:spMkLst>
            <pc:docMk/>
            <pc:sldMk cId="678419449" sldId="258"/>
            <ac:spMk id="20" creationId="{FBA77C17-DEAE-4813-8669-5EAF7794753F}"/>
          </ac:spMkLst>
        </pc:spChg>
        <pc:spChg chg="add del mod">
          <ac:chgData name="Jason Li" userId="S::jason.li@ucalgary.ca::1387fcc7-1be7-4daa-ae40-98d7631b1161" providerId="AD" clId="Web-{A5998838-A6AD-43E6-B340-83FBD5D633FE}" dt="2020-11-23T18:00:17.741" v="372"/>
          <ac:spMkLst>
            <pc:docMk/>
            <pc:sldMk cId="678419449" sldId="258"/>
            <ac:spMk id="87" creationId="{0FF2D240-4B0A-4B94-9079-DE5721582D53}"/>
          </ac:spMkLst>
        </pc:spChg>
        <pc:spChg chg="add del mod">
          <ac:chgData name="Jason Li" userId="S::jason.li@ucalgary.ca::1387fcc7-1be7-4daa-ae40-98d7631b1161" providerId="AD" clId="Web-{A5998838-A6AD-43E6-B340-83FBD5D633FE}" dt="2020-11-23T18:00:30.257" v="376"/>
          <ac:spMkLst>
            <pc:docMk/>
            <pc:sldMk cId="678419449" sldId="258"/>
            <ac:spMk id="154" creationId="{1EEE8203-E58F-458F-8119-1DF35EA59976}"/>
          </ac:spMkLst>
        </pc:spChg>
        <pc:spChg chg="add del mod">
          <ac:chgData name="Jason Li" userId="S::jason.li@ucalgary.ca::1387fcc7-1be7-4daa-ae40-98d7631b1161" providerId="AD" clId="Web-{A5998838-A6AD-43E6-B340-83FBD5D633FE}" dt="2020-11-23T18:09:12.197" v="380"/>
          <ac:spMkLst>
            <pc:docMk/>
            <pc:sldMk cId="678419449" sldId="258"/>
            <ac:spMk id="208" creationId="{74ED47AC-BD3F-4EF1-80BF-F56467E89A94}"/>
          </ac:spMkLst>
        </pc:spChg>
        <pc:spChg chg="add mod">
          <ac:chgData name="Jason Li" userId="S::jason.li@ucalgary.ca::1387fcc7-1be7-4daa-ae40-98d7631b1161" providerId="AD" clId="Web-{A5998838-A6AD-43E6-B340-83FBD5D633FE}" dt="2020-11-23T18:18:12.622" v="587" actId="20577"/>
          <ac:spMkLst>
            <pc:docMk/>
            <pc:sldMk cId="678419449" sldId="258"/>
            <ac:spMk id="212" creationId="{654B7164-B4FC-4525-A070-C88DCACB2C77}"/>
          </ac:spMkLst>
        </pc:spChg>
        <pc:spChg chg="add del mod">
          <ac:chgData name="Jason Li" userId="S::jason.li@ucalgary.ca::1387fcc7-1be7-4daa-ae40-98d7631b1161" providerId="AD" clId="Web-{A5998838-A6AD-43E6-B340-83FBD5D633FE}" dt="2020-11-23T18:13:59.449" v="494"/>
          <ac:spMkLst>
            <pc:docMk/>
            <pc:sldMk cId="678419449" sldId="258"/>
            <ac:spMk id="214" creationId="{86C6EC83-BA70-48AC-9536-1C9C2EE52772}"/>
          </ac:spMkLst>
        </pc:spChg>
        <pc:spChg chg="add del mod">
          <ac:chgData name="Jason Li" userId="S::jason.li@ucalgary.ca::1387fcc7-1be7-4daa-ae40-98d7631b1161" providerId="AD" clId="Web-{A5998838-A6AD-43E6-B340-83FBD5D633FE}" dt="2020-11-23T18:14:22.480" v="503"/>
          <ac:spMkLst>
            <pc:docMk/>
            <pc:sldMk cId="678419449" sldId="258"/>
            <ac:spMk id="215" creationId="{4EA02B0A-091D-4AE1-80FE-C48FEC40E91A}"/>
          </ac:spMkLst>
        </pc:spChg>
        <pc:spChg chg="add mod">
          <ac:chgData name="Jason Li" userId="S::jason.li@ucalgary.ca::1387fcc7-1be7-4daa-ae40-98d7631b1161" providerId="AD" clId="Web-{A5998838-A6AD-43E6-B340-83FBD5D633FE}" dt="2020-11-23T18:18:25.153" v="596" actId="20577"/>
          <ac:spMkLst>
            <pc:docMk/>
            <pc:sldMk cId="678419449" sldId="258"/>
            <ac:spMk id="218" creationId="{EDFADF4D-A021-4D2E-9928-31B7B17E86DD}"/>
          </ac:spMkLst>
        </pc:spChg>
        <pc:spChg chg="add mod">
          <ac:chgData name="Jason Li" userId="S::jason.li@ucalgary.ca::1387fcc7-1be7-4daa-ae40-98d7631b1161" providerId="AD" clId="Web-{A5998838-A6AD-43E6-B340-83FBD5D633FE}" dt="2020-11-23T18:18:06.934" v="581" actId="20577"/>
          <ac:spMkLst>
            <pc:docMk/>
            <pc:sldMk cId="678419449" sldId="258"/>
            <ac:spMk id="221" creationId="{036E573B-A765-4149-A580-B63BA640C150}"/>
          </ac:spMkLst>
        </pc:spChg>
        <pc:graphicFrameChg chg="add del mod ord modGraphic">
          <ac:chgData name="Jason Li" userId="S::jason.li@ucalgary.ca::1387fcc7-1be7-4daa-ae40-98d7631b1161" providerId="AD" clId="Web-{A5998838-A6AD-43E6-B340-83FBD5D633FE}" dt="2020-11-23T18:08:53.994" v="379"/>
          <ac:graphicFrameMkLst>
            <pc:docMk/>
            <pc:sldMk cId="678419449" sldId="258"/>
            <ac:graphicFrameMk id="6" creationId="{8A8DF000-E041-4285-A540-79ED5E6D7729}"/>
          </ac:graphicFrameMkLst>
        </pc:graphicFrameChg>
        <pc:picChg chg="add del mod">
          <ac:chgData name="Jason Li" userId="S::jason.li@ucalgary.ca::1387fcc7-1be7-4daa-ae40-98d7631b1161" providerId="AD" clId="Web-{A5998838-A6AD-43E6-B340-83FBD5D633FE}" dt="2020-11-23T18:11:24.948" v="405" actId="1076"/>
          <ac:picMkLst>
            <pc:docMk/>
            <pc:sldMk cId="678419449" sldId="258"/>
            <ac:picMk id="4" creationId="{EEC6A20A-CC53-4A7B-BF20-D05B5B9078BC}"/>
          </ac:picMkLst>
        </pc:picChg>
        <pc:picChg chg="add del mod">
          <ac:chgData name="Jason Li" userId="S::jason.li@ucalgary.ca::1387fcc7-1be7-4daa-ae40-98d7631b1161" providerId="AD" clId="Web-{A5998838-A6AD-43E6-B340-83FBD5D633FE}" dt="2020-11-23T18:10:23.322" v="382"/>
          <ac:picMkLst>
            <pc:docMk/>
            <pc:sldMk cId="678419449" sldId="258"/>
            <ac:picMk id="209" creationId="{9FDEB51D-7CB2-493E-88D9-842AF9EDD3BC}"/>
          </ac:picMkLst>
        </pc:picChg>
        <pc:picChg chg="add del mod">
          <ac:chgData name="Jason Li" userId="S::jason.li@ucalgary.ca::1387fcc7-1be7-4daa-ae40-98d7631b1161" providerId="AD" clId="Web-{A5998838-A6AD-43E6-B340-83FBD5D633FE}" dt="2020-11-23T18:10:29.682" v="384"/>
          <ac:picMkLst>
            <pc:docMk/>
            <pc:sldMk cId="678419449" sldId="258"/>
            <ac:picMk id="210" creationId="{EBC7B50C-3D2D-499B-A17B-2F834F92B1EE}"/>
          </ac:picMkLst>
        </pc:picChg>
        <pc:picChg chg="add mod ord">
          <ac:chgData name="Jason Li" userId="S::jason.li@ucalgary.ca::1387fcc7-1be7-4daa-ae40-98d7631b1161" providerId="AD" clId="Web-{A5998838-A6AD-43E6-B340-83FBD5D633FE}" dt="2020-11-23T18:11:21.010" v="403" actId="14100"/>
          <ac:picMkLst>
            <pc:docMk/>
            <pc:sldMk cId="678419449" sldId="258"/>
            <ac:picMk id="211" creationId="{849258E5-88DB-4470-BBFF-99FE35314D18}"/>
          </ac:picMkLst>
        </pc:picChg>
        <pc:picChg chg="add mod">
          <ac:chgData name="Jason Li" userId="S::jason.li@ucalgary.ca::1387fcc7-1be7-4daa-ae40-98d7631b1161" providerId="AD" clId="Web-{A5998838-A6AD-43E6-B340-83FBD5D633FE}" dt="2020-11-23T18:12:21.557" v="478" actId="1076"/>
          <ac:picMkLst>
            <pc:docMk/>
            <pc:sldMk cId="678419449" sldId="258"/>
            <ac:picMk id="213" creationId="{E87AD496-30E5-4751-8777-3F8A53AFAD3C}"/>
          </ac:picMkLst>
        </pc:picChg>
        <pc:picChg chg="add del mod">
          <ac:chgData name="Jason Li" userId="S::jason.li@ucalgary.ca::1387fcc7-1be7-4daa-ae40-98d7631b1161" providerId="AD" clId="Web-{A5998838-A6AD-43E6-B340-83FBD5D633FE}" dt="2020-11-23T18:15:27.824" v="505"/>
          <ac:picMkLst>
            <pc:docMk/>
            <pc:sldMk cId="678419449" sldId="258"/>
            <ac:picMk id="216" creationId="{F03B7C4B-DCBB-4194-8DE0-4FD568EF8718}"/>
          </ac:picMkLst>
        </pc:picChg>
        <pc:picChg chg="add mod">
          <ac:chgData name="Jason Li" userId="S::jason.li@ucalgary.ca::1387fcc7-1be7-4daa-ae40-98d7631b1161" providerId="AD" clId="Web-{A5998838-A6AD-43E6-B340-83FBD5D633FE}" dt="2020-11-23T18:16:23.527" v="511" actId="1076"/>
          <ac:picMkLst>
            <pc:docMk/>
            <pc:sldMk cId="678419449" sldId="258"/>
            <ac:picMk id="217" creationId="{7257004F-7229-4742-9EA3-B445B5295385}"/>
          </ac:picMkLst>
        </pc:picChg>
        <pc:picChg chg="add mod">
          <ac:chgData name="Jason Li" userId="S::jason.li@ucalgary.ca::1387fcc7-1be7-4daa-ae40-98d7631b1161" providerId="AD" clId="Web-{A5998838-A6AD-43E6-B340-83FBD5D633FE}" dt="2020-11-23T18:16:56.700" v="521" actId="1076"/>
          <ac:picMkLst>
            <pc:docMk/>
            <pc:sldMk cId="678419449" sldId="258"/>
            <ac:picMk id="219" creationId="{5D58D719-8F8D-46E3-8810-E1786E713E47}"/>
          </ac:picMkLst>
        </pc:picChg>
        <pc:picChg chg="add mod">
          <ac:chgData name="Jason Li" userId="S::jason.li@ucalgary.ca::1387fcc7-1be7-4daa-ae40-98d7631b1161" providerId="AD" clId="Web-{A5998838-A6AD-43E6-B340-83FBD5D633FE}" dt="2020-11-23T18:17:44.481" v="529" actId="1076"/>
          <ac:picMkLst>
            <pc:docMk/>
            <pc:sldMk cId="678419449" sldId="258"/>
            <ac:picMk id="220" creationId="{656BBC7A-FF63-44A3-B7BA-E17967367F26}"/>
          </ac:picMkLst>
        </pc:picChg>
      </pc:sldChg>
      <pc:sldChg chg="modSp new">
        <pc:chgData name="Jason Li" userId="S::jason.li@ucalgary.ca::1387fcc7-1be7-4daa-ae40-98d7631b1161" providerId="AD" clId="Web-{A5998838-A6AD-43E6-B340-83FBD5D633FE}" dt="2020-11-23T18:19:19.763" v="647" actId="20577"/>
        <pc:sldMkLst>
          <pc:docMk/>
          <pc:sldMk cId="1519966491" sldId="269"/>
        </pc:sldMkLst>
        <pc:spChg chg="mod">
          <ac:chgData name="Jason Li" userId="S::jason.li@ucalgary.ca::1387fcc7-1be7-4daa-ae40-98d7631b1161" providerId="AD" clId="Web-{A5998838-A6AD-43E6-B340-83FBD5D633FE}" dt="2020-11-23T18:19:19.763" v="647" actId="20577"/>
          <ac:spMkLst>
            <pc:docMk/>
            <pc:sldMk cId="1519966491" sldId="269"/>
            <ac:spMk id="2" creationId="{5F838D5A-2E06-41B8-978F-5463094BC49B}"/>
          </ac:spMkLst>
        </pc:spChg>
      </pc:sldChg>
    </pc:docChg>
  </pc:docChgLst>
  <pc:docChgLst>
    <pc:chgData name="Jason Li" userId="S::jason.li@ucalgary.ca::1387fcc7-1be7-4daa-ae40-98d7631b1161" providerId="AD" clId="Web-{279DBBCE-5321-4743-86DD-337D93036701}"/>
    <pc:docChg chg="modSld">
      <pc:chgData name="Jason Li" userId="S::jason.li@ucalgary.ca::1387fcc7-1be7-4daa-ae40-98d7631b1161" providerId="AD" clId="Web-{279DBBCE-5321-4743-86DD-337D93036701}" dt="2020-11-23T19:24:25.958" v="1364" actId="20577"/>
      <pc:docMkLst>
        <pc:docMk/>
      </pc:docMkLst>
      <pc:sldChg chg="addSp modSp modNotes">
        <pc:chgData name="Jason Li" userId="S::jason.li@ucalgary.ca::1387fcc7-1be7-4daa-ae40-98d7631b1161" providerId="AD" clId="Web-{279DBBCE-5321-4743-86DD-337D93036701}" dt="2020-11-23T19:24:10.708" v="1362" actId="20577"/>
        <pc:sldMkLst>
          <pc:docMk/>
          <pc:sldMk cId="1519966491" sldId="269"/>
        </pc:sldMkLst>
        <pc:spChg chg="mod">
          <ac:chgData name="Jason Li" userId="S::jason.li@ucalgary.ca::1387fcc7-1be7-4daa-ae40-98d7631b1161" providerId="AD" clId="Web-{279DBBCE-5321-4743-86DD-337D93036701}" dt="2020-11-23T19:24:10.708" v="1362" actId="20577"/>
          <ac:spMkLst>
            <pc:docMk/>
            <pc:sldMk cId="1519966491" sldId="269"/>
            <ac:spMk id="3" creationId="{6AFBFD7F-F023-45CD-830F-4B6EF5A2F06F}"/>
          </ac:spMkLst>
        </pc:spChg>
        <pc:picChg chg="add mod">
          <ac:chgData name="Jason Li" userId="S::jason.li@ucalgary.ca::1387fcc7-1be7-4daa-ae40-98d7631b1161" providerId="AD" clId="Web-{279DBBCE-5321-4743-86DD-337D93036701}" dt="2020-11-23T19:22:23.114" v="1255" actId="1076"/>
          <ac:picMkLst>
            <pc:docMk/>
            <pc:sldMk cId="1519966491" sldId="269"/>
            <ac:picMk id="5" creationId="{7053CACF-A50F-40D1-9567-32A7EC804FDA}"/>
          </ac:picMkLst>
        </pc:picChg>
        <pc:picChg chg="add mod">
          <ac:chgData name="Jason Li" userId="S::jason.li@ucalgary.ca::1387fcc7-1be7-4daa-ae40-98d7631b1161" providerId="AD" clId="Web-{279DBBCE-5321-4743-86DD-337D93036701}" dt="2020-11-23T19:22:23.129" v="1256" actId="1076"/>
          <ac:picMkLst>
            <pc:docMk/>
            <pc:sldMk cId="1519966491" sldId="269"/>
            <ac:picMk id="7" creationId="{28023562-9F0B-4980-8781-EFD0A51DA482}"/>
          </ac:picMkLst>
        </pc:picChg>
        <pc:picChg chg="add mod">
          <ac:chgData name="Jason Li" userId="S::jason.li@ucalgary.ca::1387fcc7-1be7-4daa-ae40-98d7631b1161" providerId="AD" clId="Web-{279DBBCE-5321-4743-86DD-337D93036701}" dt="2020-11-23T19:22:23.145" v="1257" actId="1076"/>
          <ac:picMkLst>
            <pc:docMk/>
            <pc:sldMk cId="1519966491" sldId="269"/>
            <ac:picMk id="9" creationId="{7A040469-80E9-4A90-AA11-FD3CC0254043}"/>
          </ac:picMkLst>
        </pc:picChg>
        <pc:picChg chg="add mod">
          <ac:chgData name="Jason Li" userId="S::jason.li@ucalgary.ca::1387fcc7-1be7-4daa-ae40-98d7631b1161" providerId="AD" clId="Web-{279DBBCE-5321-4743-86DD-337D93036701}" dt="2020-11-23T19:22:23.145" v="1258" actId="1076"/>
          <ac:picMkLst>
            <pc:docMk/>
            <pc:sldMk cId="1519966491" sldId="269"/>
            <ac:picMk id="10" creationId="{36CAD986-DD5A-4497-853E-6E5BA32423F7}"/>
          </ac:picMkLst>
        </pc:picChg>
        <pc:picChg chg="add mod">
          <ac:chgData name="Jason Li" userId="S::jason.li@ucalgary.ca::1387fcc7-1be7-4daa-ae40-98d7631b1161" providerId="AD" clId="Web-{279DBBCE-5321-4743-86DD-337D93036701}" dt="2020-11-23T19:22:23.160" v="1259" actId="1076"/>
          <ac:picMkLst>
            <pc:docMk/>
            <pc:sldMk cId="1519966491" sldId="269"/>
            <ac:picMk id="11" creationId="{5B557756-DC55-494C-8402-1B51C81A1744}"/>
          </ac:picMkLst>
        </pc:picChg>
        <pc:picChg chg="add mod">
          <ac:chgData name="Jason Li" userId="S::jason.li@ucalgary.ca::1387fcc7-1be7-4daa-ae40-98d7631b1161" providerId="AD" clId="Web-{279DBBCE-5321-4743-86DD-337D93036701}" dt="2020-11-23T19:22:23.176" v="1260" actId="1076"/>
          <ac:picMkLst>
            <pc:docMk/>
            <pc:sldMk cId="1519966491" sldId="269"/>
            <ac:picMk id="12" creationId="{0C7B6B52-A37D-43B0-9B1E-566452B607DD}"/>
          </ac:picMkLst>
        </pc:picChg>
      </pc:sldChg>
    </pc:docChg>
  </pc:docChgLst>
  <pc:docChgLst>
    <pc:chgData name="Paru Basnet" userId="S::paruhang.basnet@ucalgary.ca::9540d2f0-717f-43fd-abb4-f2f296392d4a" providerId="AD" clId="Web-{0EA9EE2A-7BF7-4680-883F-BE1B8551AC67}"/>
    <pc:docChg chg="sldOrd">
      <pc:chgData name="Paru Basnet" userId="S::paruhang.basnet@ucalgary.ca::9540d2f0-717f-43fd-abb4-f2f296392d4a" providerId="AD" clId="Web-{0EA9EE2A-7BF7-4680-883F-BE1B8551AC67}" dt="2020-11-23T21:19:29.315" v="0"/>
      <pc:docMkLst>
        <pc:docMk/>
      </pc:docMkLst>
      <pc:sldChg chg="ord">
        <pc:chgData name="Paru Basnet" userId="S::paruhang.basnet@ucalgary.ca::9540d2f0-717f-43fd-abb4-f2f296392d4a" providerId="AD" clId="Web-{0EA9EE2A-7BF7-4680-883F-BE1B8551AC67}" dt="2020-11-23T21:19:29.315" v="0"/>
        <pc:sldMkLst>
          <pc:docMk/>
          <pc:sldMk cId="2188242033" sldId="263"/>
        </pc:sldMkLst>
      </pc:sldChg>
    </pc:docChg>
  </pc:docChgLst>
  <pc:docChgLst>
    <pc:chgData name="Paru Basnet" userId="S::paruhang.basnet@ucalgary.ca::9540d2f0-717f-43fd-abb4-f2f296392d4a" providerId="AD" clId="Web-{63CEC0AB-33D6-42B1-BDAE-52BEEEA3FC02}"/>
    <pc:docChg chg="modSld">
      <pc:chgData name="Paru Basnet" userId="S::paruhang.basnet@ucalgary.ca::9540d2f0-717f-43fd-abb4-f2f296392d4a" providerId="AD" clId="Web-{63CEC0AB-33D6-42B1-BDAE-52BEEEA3FC02}" dt="2020-11-23T21:33:52.220" v="42"/>
      <pc:docMkLst>
        <pc:docMk/>
      </pc:docMkLst>
      <pc:sldChg chg="addSp delSp modSp">
        <pc:chgData name="Paru Basnet" userId="S::paruhang.basnet@ucalgary.ca::9540d2f0-717f-43fd-abb4-f2f296392d4a" providerId="AD" clId="Web-{63CEC0AB-33D6-42B1-BDAE-52BEEEA3FC02}" dt="2020-11-23T21:33:52.220" v="42"/>
        <pc:sldMkLst>
          <pc:docMk/>
          <pc:sldMk cId="2188242033" sldId="263"/>
        </pc:sldMkLst>
        <pc:spChg chg="add mod">
          <ac:chgData name="Paru Basnet" userId="S::paruhang.basnet@ucalgary.ca::9540d2f0-717f-43fd-abb4-f2f296392d4a" providerId="AD" clId="Web-{63CEC0AB-33D6-42B1-BDAE-52BEEEA3FC02}" dt="2020-11-23T21:33:47.204" v="40"/>
          <ac:spMkLst>
            <pc:docMk/>
            <pc:sldMk cId="2188242033" sldId="263"/>
            <ac:spMk id="10" creationId="{12D5338F-455D-4855-B606-13D4D7AC3D06}"/>
          </ac:spMkLst>
        </pc:spChg>
        <pc:spChg chg="add mod">
          <ac:chgData name="Paru Basnet" userId="S::paruhang.basnet@ucalgary.ca::9540d2f0-717f-43fd-abb4-f2f296392d4a" providerId="AD" clId="Web-{63CEC0AB-33D6-42B1-BDAE-52BEEEA3FC02}" dt="2020-11-23T21:33:49.767" v="41"/>
          <ac:spMkLst>
            <pc:docMk/>
            <pc:sldMk cId="2188242033" sldId="263"/>
            <ac:spMk id="12" creationId="{53435A54-D3F1-4B63-B63D-1C4B03C4AAAE}"/>
          </ac:spMkLst>
        </pc:spChg>
        <pc:picChg chg="add mod">
          <ac:chgData name="Paru Basnet" userId="S::paruhang.basnet@ucalgary.ca::9540d2f0-717f-43fd-abb4-f2f296392d4a" providerId="AD" clId="Web-{63CEC0AB-33D6-42B1-BDAE-52BEEEA3FC02}" dt="2020-11-23T21:33:52.220" v="42"/>
          <ac:picMkLst>
            <pc:docMk/>
            <pc:sldMk cId="2188242033" sldId="263"/>
            <ac:picMk id="4" creationId="{03202745-CEC1-43B4-A110-15E9EF7B7E94}"/>
          </ac:picMkLst>
        </pc:picChg>
        <pc:picChg chg="add del mod">
          <ac:chgData name="Paru Basnet" userId="S::paruhang.basnet@ucalgary.ca::9540d2f0-717f-43fd-abb4-f2f296392d4a" providerId="AD" clId="Web-{63CEC0AB-33D6-42B1-BDAE-52BEEEA3FC02}" dt="2020-11-23T21:30:46.141" v="11"/>
          <ac:picMkLst>
            <pc:docMk/>
            <pc:sldMk cId="2188242033" sldId="263"/>
            <ac:picMk id="5" creationId="{0B96B373-F0CE-4AC0-AB1B-113C97C776E4}"/>
          </ac:picMkLst>
        </pc:picChg>
        <pc:picChg chg="add mod">
          <ac:chgData name="Paru Basnet" userId="S::paruhang.basnet@ucalgary.ca::9540d2f0-717f-43fd-abb4-f2f296392d4a" providerId="AD" clId="Web-{63CEC0AB-33D6-42B1-BDAE-52BEEEA3FC02}" dt="2020-11-23T21:33:41.720" v="38"/>
          <ac:picMkLst>
            <pc:docMk/>
            <pc:sldMk cId="2188242033" sldId="263"/>
            <ac:picMk id="6" creationId="{70639C21-2C12-4297-ACD8-482C80B12820}"/>
          </ac:picMkLst>
        </pc:picChg>
        <pc:picChg chg="add mod">
          <ac:chgData name="Paru Basnet" userId="S::paruhang.basnet@ucalgary.ca::9540d2f0-717f-43fd-abb4-f2f296392d4a" providerId="AD" clId="Web-{63CEC0AB-33D6-42B1-BDAE-52BEEEA3FC02}" dt="2020-11-23T21:33:36.313" v="35"/>
          <ac:picMkLst>
            <pc:docMk/>
            <pc:sldMk cId="2188242033" sldId="263"/>
            <ac:picMk id="8" creationId="{27758008-C020-48B3-9FDA-1C9E76A6FAF9}"/>
          </ac:picMkLst>
        </pc:picChg>
        <pc:picChg chg="add mod">
          <ac:chgData name="Paru Basnet" userId="S::paruhang.basnet@ucalgary.ca::9540d2f0-717f-43fd-abb4-f2f296392d4a" providerId="AD" clId="Web-{63CEC0AB-33D6-42B1-BDAE-52BEEEA3FC02}" dt="2020-11-23T21:33:24.204" v="32"/>
          <ac:picMkLst>
            <pc:docMk/>
            <pc:sldMk cId="2188242033" sldId="263"/>
            <ac:picMk id="9" creationId="{56ED1845-C0F5-4A17-AA8D-CADEE85F8960}"/>
          </ac:picMkLst>
        </pc:picChg>
        <pc:picChg chg="add del mod">
          <ac:chgData name="Paru Basnet" userId="S::paruhang.basnet@ucalgary.ca::9540d2f0-717f-43fd-abb4-f2f296392d4a" providerId="AD" clId="Web-{63CEC0AB-33D6-42B1-BDAE-52BEEEA3FC02}" dt="2020-11-23T21:32:11.485" v="21"/>
          <ac:picMkLst>
            <pc:docMk/>
            <pc:sldMk cId="2188242033" sldId="263"/>
            <ac:picMk id="11" creationId="{DAE837CB-D0B7-4FDB-A6D4-F0C1CECF93B5}"/>
          </ac:picMkLst>
        </pc:picChg>
      </pc:sldChg>
    </pc:docChg>
  </pc:docChgLst>
  <pc:docChgLst>
    <pc:chgData name="Jason Li" userId="S::jason.li@ucalgary.ca::1387fcc7-1be7-4daa-ae40-98d7631b1161" providerId="AD" clId="Web-{E64F52A4-4B2C-4682-8762-6821DE85C6CA}"/>
    <pc:docChg chg="modSld">
      <pc:chgData name="Jason Li" userId="S::jason.li@ucalgary.ca::1387fcc7-1be7-4daa-ae40-98d7631b1161" providerId="AD" clId="Web-{E64F52A4-4B2C-4682-8762-6821DE85C6CA}" dt="2020-11-23T21:59:30.407" v="11" actId="1076"/>
      <pc:docMkLst>
        <pc:docMk/>
      </pc:docMkLst>
      <pc:sldChg chg="modSp">
        <pc:chgData name="Jason Li" userId="S::jason.li@ucalgary.ca::1387fcc7-1be7-4daa-ae40-98d7631b1161" providerId="AD" clId="Web-{E64F52A4-4B2C-4682-8762-6821DE85C6CA}" dt="2020-11-23T21:59:30.407" v="11" actId="1076"/>
        <pc:sldMkLst>
          <pc:docMk/>
          <pc:sldMk cId="2971032582" sldId="257"/>
        </pc:sldMkLst>
        <pc:picChg chg="mod">
          <ac:chgData name="Jason Li" userId="S::jason.li@ucalgary.ca::1387fcc7-1be7-4daa-ae40-98d7631b1161" providerId="AD" clId="Web-{E64F52A4-4B2C-4682-8762-6821DE85C6CA}" dt="2020-11-23T21:59:17.391" v="6" actId="1076"/>
          <ac:picMkLst>
            <pc:docMk/>
            <pc:sldMk cId="2971032582" sldId="257"/>
            <ac:picMk id="4" creationId="{C2ED7D99-55A6-46F0-BB47-C8AAB08D57D0}"/>
          </ac:picMkLst>
        </pc:picChg>
        <pc:picChg chg="mod">
          <ac:chgData name="Jason Li" userId="S::jason.li@ucalgary.ca::1387fcc7-1be7-4daa-ae40-98d7631b1161" providerId="AD" clId="Web-{E64F52A4-4B2C-4682-8762-6821DE85C6CA}" dt="2020-11-23T21:59:30.407" v="10" actId="1076"/>
          <ac:picMkLst>
            <pc:docMk/>
            <pc:sldMk cId="2971032582" sldId="257"/>
            <ac:picMk id="6" creationId="{54D96C35-7B22-4B58-B4AF-B4F09E1E3F58}"/>
          </ac:picMkLst>
        </pc:picChg>
        <pc:picChg chg="mod">
          <ac:chgData name="Jason Li" userId="S::jason.li@ucalgary.ca::1387fcc7-1be7-4daa-ae40-98d7631b1161" providerId="AD" clId="Web-{E64F52A4-4B2C-4682-8762-6821DE85C6CA}" dt="2020-11-23T21:59:17.391" v="7" actId="1076"/>
          <ac:picMkLst>
            <pc:docMk/>
            <pc:sldMk cId="2971032582" sldId="257"/>
            <ac:picMk id="12" creationId="{7E9E27ED-EAA3-4BE8-90A9-52FAF08253C6}"/>
          </ac:picMkLst>
        </pc:picChg>
        <pc:picChg chg="mod">
          <ac:chgData name="Jason Li" userId="S::jason.li@ucalgary.ca::1387fcc7-1be7-4daa-ae40-98d7631b1161" providerId="AD" clId="Web-{E64F52A4-4B2C-4682-8762-6821DE85C6CA}" dt="2020-11-23T21:59:30.407" v="11" actId="1076"/>
          <ac:picMkLst>
            <pc:docMk/>
            <pc:sldMk cId="2971032582" sldId="257"/>
            <ac:picMk id="16" creationId="{FE3CAB7B-37FB-421E-9124-037B078FE216}"/>
          </ac:picMkLst>
        </pc:picChg>
      </pc:sldChg>
    </pc:docChg>
  </pc:docChgLst>
  <pc:docChgLst>
    <pc:chgData name="Zahra Ghavasieh" userId="b036650a-e807-465a-9702-d8fd2d00cadc" providerId="ADAL" clId="{33A083A2-DAD2-4FD3-B5FA-2B95263922E3}"/>
    <pc:docChg chg="undo custSel mod addSld delSld modSld">
      <pc:chgData name="Zahra Ghavasieh" userId="b036650a-e807-465a-9702-d8fd2d00cadc" providerId="ADAL" clId="{33A083A2-DAD2-4FD3-B5FA-2B95263922E3}" dt="2020-11-23T21:19:17.025" v="4026" actId="1076"/>
      <pc:docMkLst>
        <pc:docMk/>
      </pc:docMkLst>
      <pc:sldChg chg="addSp delSp modSp mod setBg modAnim">
        <pc:chgData name="Zahra Ghavasieh" userId="b036650a-e807-465a-9702-d8fd2d00cadc" providerId="ADAL" clId="{33A083A2-DAD2-4FD3-B5FA-2B95263922E3}" dt="2020-11-23T21:19:17.025" v="4026" actId="1076"/>
        <pc:sldMkLst>
          <pc:docMk/>
          <pc:sldMk cId="23214152" sldId="260"/>
        </pc:sldMkLst>
        <pc:spChg chg="mod">
          <ac:chgData name="Zahra Ghavasieh" userId="b036650a-e807-465a-9702-d8fd2d00cadc" providerId="ADAL" clId="{33A083A2-DAD2-4FD3-B5FA-2B95263922E3}" dt="2020-11-23T21:18:52.389" v="4022" actId="26606"/>
          <ac:spMkLst>
            <pc:docMk/>
            <pc:sldMk cId="23214152" sldId="260"/>
            <ac:spMk id="2" creationId="{5D092BC0-754D-469C-8723-4C8DB5DF3139}"/>
          </ac:spMkLst>
        </pc:spChg>
        <pc:spChg chg="del">
          <ac:chgData name="Zahra Ghavasieh" userId="b036650a-e807-465a-9702-d8fd2d00cadc" providerId="ADAL" clId="{33A083A2-DAD2-4FD3-B5FA-2B95263922E3}" dt="2020-11-23T21:17:47.712" v="4014"/>
          <ac:spMkLst>
            <pc:docMk/>
            <pc:sldMk cId="23214152" sldId="260"/>
            <ac:spMk id="3" creationId="{F6C0E5D9-D59F-44DE-B5A0-04C30249645B}"/>
          </ac:spMkLst>
        </pc:spChg>
        <pc:spChg chg="add del">
          <ac:chgData name="Zahra Ghavasieh" userId="b036650a-e807-465a-9702-d8fd2d00cadc" providerId="ADAL" clId="{33A083A2-DAD2-4FD3-B5FA-2B95263922E3}" dt="2020-11-23T21:18:04.579" v="4018" actId="478"/>
          <ac:spMkLst>
            <pc:docMk/>
            <pc:sldMk cId="23214152" sldId="260"/>
            <ac:spMk id="8" creationId="{F5FD21B7-1EC0-45F1-94DC-7A4E5AF56EC1}"/>
          </ac:spMkLst>
        </pc:spChg>
        <pc:spChg chg="add del">
          <ac:chgData name="Zahra Ghavasieh" userId="b036650a-e807-465a-9702-d8fd2d00cadc" providerId="ADAL" clId="{33A083A2-DAD2-4FD3-B5FA-2B95263922E3}" dt="2020-11-23T21:18:28.980" v="4019" actId="26606"/>
          <ac:spMkLst>
            <pc:docMk/>
            <pc:sldMk cId="23214152" sldId="260"/>
            <ac:spMk id="11" creationId="{EFF5D5D3-8E5C-431F-8A46-4EC7333E6D5A}"/>
          </ac:spMkLst>
        </pc:spChg>
        <pc:spChg chg="add del">
          <ac:chgData name="Zahra Ghavasieh" userId="b036650a-e807-465a-9702-d8fd2d00cadc" providerId="ADAL" clId="{33A083A2-DAD2-4FD3-B5FA-2B95263922E3}" dt="2020-11-23T21:18:28.980" v="4019" actId="26606"/>
          <ac:spMkLst>
            <pc:docMk/>
            <pc:sldMk cId="23214152" sldId="260"/>
            <ac:spMk id="13" creationId="{2EED4FE5-E011-48EB-BF16-B127FDB76290}"/>
          </ac:spMkLst>
        </pc:spChg>
        <pc:spChg chg="add del">
          <ac:chgData name="Zahra Ghavasieh" userId="b036650a-e807-465a-9702-d8fd2d00cadc" providerId="ADAL" clId="{33A083A2-DAD2-4FD3-B5FA-2B95263922E3}" dt="2020-11-23T21:18:28.980" v="4019" actId="26606"/>
          <ac:spMkLst>
            <pc:docMk/>
            <pc:sldMk cId="23214152" sldId="260"/>
            <ac:spMk id="15" creationId="{7D1D3795-2AE3-4E10-B3E0-8C87DE95B9D2}"/>
          </ac:spMkLst>
        </pc:spChg>
        <pc:spChg chg="add del">
          <ac:chgData name="Zahra Ghavasieh" userId="b036650a-e807-465a-9702-d8fd2d00cadc" providerId="ADAL" clId="{33A083A2-DAD2-4FD3-B5FA-2B95263922E3}" dt="2020-11-23T21:18:52.389" v="4022" actId="26606"/>
          <ac:spMkLst>
            <pc:docMk/>
            <pc:sldMk cId="23214152" sldId="260"/>
            <ac:spMk id="20" creationId="{B77F478D-A773-43B4-80DF-A229B5A0FBDF}"/>
          </ac:spMkLst>
        </pc:spChg>
        <pc:spChg chg="add del">
          <ac:chgData name="Zahra Ghavasieh" userId="b036650a-e807-465a-9702-d8fd2d00cadc" providerId="ADAL" clId="{33A083A2-DAD2-4FD3-B5FA-2B95263922E3}" dt="2020-11-23T21:18:52.389" v="4022" actId="26606"/>
          <ac:spMkLst>
            <pc:docMk/>
            <pc:sldMk cId="23214152" sldId="260"/>
            <ac:spMk id="22" creationId="{F34668B3-D82D-4011-810E-1D47D3FC0C6C}"/>
          </ac:spMkLst>
        </pc:spChg>
        <pc:spChg chg="add del">
          <ac:chgData name="Zahra Ghavasieh" userId="b036650a-e807-465a-9702-d8fd2d00cadc" providerId="ADAL" clId="{33A083A2-DAD2-4FD3-B5FA-2B95263922E3}" dt="2020-11-23T21:18:52.389" v="4022" actId="26606"/>
          <ac:spMkLst>
            <pc:docMk/>
            <pc:sldMk cId="23214152" sldId="260"/>
            <ac:spMk id="24" creationId="{CF756813-AFA6-4588-BE17-2C5032F07AB8}"/>
          </ac:spMkLst>
        </pc:spChg>
        <pc:spChg chg="add del">
          <ac:chgData name="Zahra Ghavasieh" userId="b036650a-e807-465a-9702-d8fd2d00cadc" providerId="ADAL" clId="{33A083A2-DAD2-4FD3-B5FA-2B95263922E3}" dt="2020-11-23T21:18:52.389" v="4022" actId="26606"/>
          <ac:spMkLst>
            <pc:docMk/>
            <pc:sldMk cId="23214152" sldId="260"/>
            <ac:spMk id="26" creationId="{BE1F3C65-2218-406A-8F6B-425015920681}"/>
          </ac:spMkLst>
        </pc:spChg>
        <pc:spChg chg="add del">
          <ac:chgData name="Zahra Ghavasieh" userId="b036650a-e807-465a-9702-d8fd2d00cadc" providerId="ADAL" clId="{33A083A2-DAD2-4FD3-B5FA-2B95263922E3}" dt="2020-11-23T21:18:52.389" v="4022" actId="26606"/>
          <ac:spMkLst>
            <pc:docMk/>
            <pc:sldMk cId="23214152" sldId="260"/>
            <ac:spMk id="33" creationId="{4375FAEF-4B90-4F87-A88C-3820FC6D9D42}"/>
          </ac:spMkLst>
        </pc:spChg>
        <pc:spChg chg="add del">
          <ac:chgData name="Zahra Ghavasieh" userId="b036650a-e807-465a-9702-d8fd2d00cadc" providerId="ADAL" clId="{33A083A2-DAD2-4FD3-B5FA-2B95263922E3}" dt="2020-11-23T21:18:52.389" v="4022" actId="26606"/>
          <ac:spMkLst>
            <pc:docMk/>
            <pc:sldMk cId="23214152" sldId="260"/>
            <ac:spMk id="35" creationId="{24D1BC95-A991-4DD9-A1A4-AD07963B49E4}"/>
          </ac:spMkLst>
        </pc:spChg>
        <pc:spChg chg="add del">
          <ac:chgData name="Zahra Ghavasieh" userId="b036650a-e807-465a-9702-d8fd2d00cadc" providerId="ADAL" clId="{33A083A2-DAD2-4FD3-B5FA-2B95263922E3}" dt="2020-11-23T21:18:52.389" v="4022" actId="26606"/>
          <ac:spMkLst>
            <pc:docMk/>
            <pc:sldMk cId="23214152" sldId="260"/>
            <ac:spMk id="37" creationId="{8AABD9A0-BBB1-4904-AEF7-5271AA2FF944}"/>
          </ac:spMkLst>
        </pc:spChg>
        <pc:spChg chg="add del">
          <ac:chgData name="Zahra Ghavasieh" userId="b036650a-e807-465a-9702-d8fd2d00cadc" providerId="ADAL" clId="{33A083A2-DAD2-4FD3-B5FA-2B95263922E3}" dt="2020-11-23T21:18:52.389" v="4022" actId="26606"/>
          <ac:spMkLst>
            <pc:docMk/>
            <pc:sldMk cId="23214152" sldId="260"/>
            <ac:spMk id="39" creationId="{211491E1-F714-45DF-8FB3-1949FFB137D5}"/>
          </ac:spMkLst>
        </pc:spChg>
        <pc:spChg chg="add del">
          <ac:chgData name="Zahra Ghavasieh" userId="b036650a-e807-465a-9702-d8fd2d00cadc" providerId="ADAL" clId="{33A083A2-DAD2-4FD3-B5FA-2B95263922E3}" dt="2020-11-23T21:18:52.389" v="4022" actId="26606"/>
          <ac:spMkLst>
            <pc:docMk/>
            <pc:sldMk cId="23214152" sldId="260"/>
            <ac:spMk id="41" creationId="{990A2D82-98AD-4736-95EB-C800712CECFE}"/>
          </ac:spMkLst>
        </pc:spChg>
        <pc:spChg chg="add">
          <ac:chgData name="Zahra Ghavasieh" userId="b036650a-e807-465a-9702-d8fd2d00cadc" providerId="ADAL" clId="{33A083A2-DAD2-4FD3-B5FA-2B95263922E3}" dt="2020-11-23T21:18:52.389" v="4022" actId="26606"/>
          <ac:spMkLst>
            <pc:docMk/>
            <pc:sldMk cId="23214152" sldId="260"/>
            <ac:spMk id="52" creationId="{B77F478D-A773-43B4-80DF-A229B5A0FBDF}"/>
          </ac:spMkLst>
        </pc:spChg>
        <pc:spChg chg="add">
          <ac:chgData name="Zahra Ghavasieh" userId="b036650a-e807-465a-9702-d8fd2d00cadc" providerId="ADAL" clId="{33A083A2-DAD2-4FD3-B5FA-2B95263922E3}" dt="2020-11-23T21:18:52.389" v="4022" actId="26606"/>
          <ac:spMkLst>
            <pc:docMk/>
            <pc:sldMk cId="23214152" sldId="260"/>
            <ac:spMk id="54" creationId="{F34668B3-D82D-4011-810E-1D47D3FC0C6C}"/>
          </ac:spMkLst>
        </pc:spChg>
        <pc:spChg chg="add">
          <ac:chgData name="Zahra Ghavasieh" userId="b036650a-e807-465a-9702-d8fd2d00cadc" providerId="ADAL" clId="{33A083A2-DAD2-4FD3-B5FA-2B95263922E3}" dt="2020-11-23T21:18:52.389" v="4022" actId="26606"/>
          <ac:spMkLst>
            <pc:docMk/>
            <pc:sldMk cId="23214152" sldId="260"/>
            <ac:spMk id="56" creationId="{CF756813-AFA6-4588-BE17-2C5032F07AB8}"/>
          </ac:spMkLst>
        </pc:spChg>
        <pc:spChg chg="add">
          <ac:chgData name="Zahra Ghavasieh" userId="b036650a-e807-465a-9702-d8fd2d00cadc" providerId="ADAL" clId="{33A083A2-DAD2-4FD3-B5FA-2B95263922E3}" dt="2020-11-23T21:18:52.389" v="4022" actId="26606"/>
          <ac:spMkLst>
            <pc:docMk/>
            <pc:sldMk cId="23214152" sldId="260"/>
            <ac:spMk id="58" creationId="{BE1F3C65-2218-406A-8F6B-425015920681}"/>
          </ac:spMkLst>
        </pc:spChg>
        <pc:spChg chg="add">
          <ac:chgData name="Zahra Ghavasieh" userId="b036650a-e807-465a-9702-d8fd2d00cadc" providerId="ADAL" clId="{33A083A2-DAD2-4FD3-B5FA-2B95263922E3}" dt="2020-11-23T21:18:52.389" v="4022" actId="26606"/>
          <ac:spMkLst>
            <pc:docMk/>
            <pc:sldMk cId="23214152" sldId="260"/>
            <ac:spMk id="65" creationId="{5D377F6A-7E62-4A93-AA39-C9CD43ABE890}"/>
          </ac:spMkLst>
        </pc:spChg>
        <pc:spChg chg="add">
          <ac:chgData name="Zahra Ghavasieh" userId="b036650a-e807-465a-9702-d8fd2d00cadc" providerId="ADAL" clId="{33A083A2-DAD2-4FD3-B5FA-2B95263922E3}" dt="2020-11-23T21:18:52.389" v="4022" actId="26606"/>
          <ac:spMkLst>
            <pc:docMk/>
            <pc:sldMk cId="23214152" sldId="260"/>
            <ac:spMk id="67" creationId="{7BDCDB79-973A-437B-B115-985DE2F89B1B}"/>
          </ac:spMkLst>
        </pc:spChg>
        <pc:spChg chg="add">
          <ac:chgData name="Zahra Ghavasieh" userId="b036650a-e807-465a-9702-d8fd2d00cadc" providerId="ADAL" clId="{33A083A2-DAD2-4FD3-B5FA-2B95263922E3}" dt="2020-11-23T21:18:52.389" v="4022" actId="26606"/>
          <ac:spMkLst>
            <pc:docMk/>
            <pc:sldMk cId="23214152" sldId="260"/>
            <ac:spMk id="69" creationId="{15C7B93C-50D9-4318-A3FD-A06FF828F82E}"/>
          </ac:spMkLst>
        </pc:spChg>
        <pc:grpChg chg="add del">
          <ac:chgData name="Zahra Ghavasieh" userId="b036650a-e807-465a-9702-d8fd2d00cadc" providerId="ADAL" clId="{33A083A2-DAD2-4FD3-B5FA-2B95263922E3}" dt="2020-11-23T21:18:52.389" v="4022" actId="26606"/>
          <ac:grpSpMkLst>
            <pc:docMk/>
            <pc:sldMk cId="23214152" sldId="260"/>
            <ac:grpSpMk id="28" creationId="{FEADC416-2CB9-42D8-B647-6B83826E2BE8}"/>
          </ac:grpSpMkLst>
        </pc:grpChg>
        <pc:grpChg chg="add">
          <ac:chgData name="Zahra Ghavasieh" userId="b036650a-e807-465a-9702-d8fd2d00cadc" providerId="ADAL" clId="{33A083A2-DAD2-4FD3-B5FA-2B95263922E3}" dt="2020-11-23T21:18:52.389" v="4022" actId="26606"/>
          <ac:grpSpMkLst>
            <pc:docMk/>
            <pc:sldMk cId="23214152" sldId="260"/>
            <ac:grpSpMk id="60" creationId="{FEADC416-2CB9-42D8-B647-6B83826E2BE8}"/>
          </ac:grpSpMkLst>
        </pc:grpChg>
        <pc:picChg chg="add mod">
          <ac:chgData name="Zahra Ghavasieh" userId="b036650a-e807-465a-9702-d8fd2d00cadc" providerId="ADAL" clId="{33A083A2-DAD2-4FD3-B5FA-2B95263922E3}" dt="2020-11-23T21:19:17.025" v="4026" actId="1076"/>
          <ac:picMkLst>
            <pc:docMk/>
            <pc:sldMk cId="23214152" sldId="260"/>
            <ac:picMk id="4" creationId="{A00DE69F-B453-4562-9642-25D04B32F029}"/>
          </ac:picMkLst>
        </pc:picChg>
        <pc:cxnChg chg="add del">
          <ac:chgData name="Zahra Ghavasieh" userId="b036650a-e807-465a-9702-d8fd2d00cadc" providerId="ADAL" clId="{33A083A2-DAD2-4FD3-B5FA-2B95263922E3}" dt="2020-11-23T21:18:52.389" v="4022" actId="26606"/>
          <ac:cxnSpMkLst>
            <pc:docMk/>
            <pc:sldMk cId="23214152" sldId="260"/>
            <ac:cxnSpMk id="43" creationId="{73846EB6-EEDE-4217-9577-80275588797E}"/>
          </ac:cxnSpMkLst>
        </pc:cxnChg>
        <pc:cxnChg chg="add del">
          <ac:chgData name="Zahra Ghavasieh" userId="b036650a-e807-465a-9702-d8fd2d00cadc" providerId="ADAL" clId="{33A083A2-DAD2-4FD3-B5FA-2B95263922E3}" dt="2020-11-23T21:18:52.389" v="4022" actId="26606"/>
          <ac:cxnSpMkLst>
            <pc:docMk/>
            <pc:sldMk cId="23214152" sldId="260"/>
            <ac:cxnSpMk id="45" creationId="{2E7A9610-6EAC-44C1-9CC9-AC733EC68CF2}"/>
          </ac:cxnSpMkLst>
        </pc:cxnChg>
        <pc:cxnChg chg="add del">
          <ac:chgData name="Zahra Ghavasieh" userId="b036650a-e807-465a-9702-d8fd2d00cadc" providerId="ADAL" clId="{33A083A2-DAD2-4FD3-B5FA-2B95263922E3}" dt="2020-11-23T21:18:52.389" v="4022" actId="26606"/>
          <ac:cxnSpMkLst>
            <pc:docMk/>
            <pc:sldMk cId="23214152" sldId="260"/>
            <ac:cxnSpMk id="47" creationId="{40E19303-DA3E-4430-9090-CAC728E0DCA7}"/>
          </ac:cxnSpMkLst>
        </pc:cxnChg>
        <pc:cxnChg chg="add">
          <ac:chgData name="Zahra Ghavasieh" userId="b036650a-e807-465a-9702-d8fd2d00cadc" providerId="ADAL" clId="{33A083A2-DAD2-4FD3-B5FA-2B95263922E3}" dt="2020-11-23T21:18:52.389" v="4022" actId="26606"/>
          <ac:cxnSpMkLst>
            <pc:docMk/>
            <pc:sldMk cId="23214152" sldId="260"/>
            <ac:cxnSpMk id="71" creationId="{62FE939F-1168-4607-A22A-75DFD70B54B5}"/>
          </ac:cxnSpMkLst>
        </pc:cxnChg>
        <pc:cxnChg chg="add">
          <ac:chgData name="Zahra Ghavasieh" userId="b036650a-e807-465a-9702-d8fd2d00cadc" providerId="ADAL" clId="{33A083A2-DAD2-4FD3-B5FA-2B95263922E3}" dt="2020-11-23T21:18:52.389" v="4022" actId="26606"/>
          <ac:cxnSpMkLst>
            <pc:docMk/>
            <pc:sldMk cId="23214152" sldId="260"/>
            <ac:cxnSpMk id="73" creationId="{189208C5-AB46-4313-AF29-84F6C1AE2276}"/>
          </ac:cxnSpMkLst>
        </pc:cxnChg>
        <pc:cxnChg chg="add">
          <ac:chgData name="Zahra Ghavasieh" userId="b036650a-e807-465a-9702-d8fd2d00cadc" providerId="ADAL" clId="{33A083A2-DAD2-4FD3-B5FA-2B95263922E3}" dt="2020-11-23T21:18:52.389" v="4022" actId="26606"/>
          <ac:cxnSpMkLst>
            <pc:docMk/>
            <pc:sldMk cId="23214152" sldId="260"/>
            <ac:cxnSpMk id="75" creationId="{16BE47C8-6AB2-4A9D-9E30-253802F65DCE}"/>
          </ac:cxnSpMkLst>
        </pc:cxnChg>
      </pc:sldChg>
      <pc:sldChg chg="modSp del mod">
        <pc:chgData name="Zahra Ghavasieh" userId="b036650a-e807-465a-9702-d8fd2d00cadc" providerId="ADAL" clId="{33A083A2-DAD2-4FD3-B5FA-2B95263922E3}" dt="2020-11-23T03:54:34.435" v="60" actId="47"/>
        <pc:sldMkLst>
          <pc:docMk/>
          <pc:sldMk cId="1775211936" sldId="261"/>
        </pc:sldMkLst>
        <pc:spChg chg="mod">
          <ac:chgData name="Zahra Ghavasieh" userId="b036650a-e807-465a-9702-d8fd2d00cadc" providerId="ADAL" clId="{33A083A2-DAD2-4FD3-B5FA-2B95263922E3}" dt="2020-11-23T03:54:03.332" v="54" actId="14100"/>
          <ac:spMkLst>
            <pc:docMk/>
            <pc:sldMk cId="1775211936" sldId="261"/>
            <ac:spMk id="2" creationId="{C03C1776-67B0-4019-876D-840A233DF432}"/>
          </ac:spMkLst>
        </pc:spChg>
        <pc:spChg chg="mod">
          <ac:chgData name="Zahra Ghavasieh" userId="b036650a-e807-465a-9702-d8fd2d00cadc" providerId="ADAL" clId="{33A083A2-DAD2-4FD3-B5FA-2B95263922E3}" dt="2020-11-23T03:54:01.114" v="53" actId="14100"/>
          <ac:spMkLst>
            <pc:docMk/>
            <pc:sldMk cId="1775211936" sldId="261"/>
            <ac:spMk id="3" creationId="{DA829E2F-1340-4B34-BC2B-0B3EFE5C5795}"/>
          </ac:spMkLst>
        </pc:spChg>
      </pc:sldChg>
      <pc:sldChg chg="del">
        <pc:chgData name="Zahra Ghavasieh" userId="b036650a-e807-465a-9702-d8fd2d00cadc" providerId="ADAL" clId="{33A083A2-DAD2-4FD3-B5FA-2B95263922E3}" dt="2020-11-23T03:54:56.218" v="65" actId="47"/>
        <pc:sldMkLst>
          <pc:docMk/>
          <pc:sldMk cId="625109334" sldId="264"/>
        </pc:sldMkLst>
      </pc:sldChg>
      <pc:sldChg chg="addSp delSp modSp new mod modTransition setBg modAnim modNotesTx">
        <pc:chgData name="Zahra Ghavasieh" userId="b036650a-e807-465a-9702-d8fd2d00cadc" providerId="ADAL" clId="{33A083A2-DAD2-4FD3-B5FA-2B95263922E3}" dt="2020-11-23T17:40:18.117" v="3996" actId="20577"/>
        <pc:sldMkLst>
          <pc:docMk/>
          <pc:sldMk cId="2724190012" sldId="267"/>
        </pc:sldMkLst>
        <pc:spChg chg="mod">
          <ac:chgData name="Zahra Ghavasieh" userId="b036650a-e807-465a-9702-d8fd2d00cadc" providerId="ADAL" clId="{33A083A2-DAD2-4FD3-B5FA-2B95263922E3}" dt="2020-11-23T16:43:24.683" v="391" actId="404"/>
          <ac:spMkLst>
            <pc:docMk/>
            <pc:sldMk cId="2724190012" sldId="267"/>
            <ac:spMk id="2" creationId="{87E9DD3D-1478-4F6A-802F-FA29D44766CD}"/>
          </ac:spMkLst>
        </pc:spChg>
        <pc:spChg chg="del mod">
          <ac:chgData name="Zahra Ghavasieh" userId="b036650a-e807-465a-9702-d8fd2d00cadc" providerId="ADAL" clId="{33A083A2-DAD2-4FD3-B5FA-2B95263922E3}" dt="2020-11-23T16:20:54.379" v="153" actId="21"/>
          <ac:spMkLst>
            <pc:docMk/>
            <pc:sldMk cId="2724190012" sldId="267"/>
            <ac:spMk id="3" creationId="{101A9559-8F6D-4F8D-83C5-3BED379BE148}"/>
          </ac:spMkLst>
        </pc:spChg>
        <pc:spChg chg="add del mod">
          <ac:chgData name="Zahra Ghavasieh" userId="b036650a-e807-465a-9702-d8fd2d00cadc" providerId="ADAL" clId="{33A083A2-DAD2-4FD3-B5FA-2B95263922E3}" dt="2020-11-23T16:20:54.379" v="153" actId="21"/>
          <ac:spMkLst>
            <pc:docMk/>
            <pc:sldMk cId="2724190012" sldId="267"/>
            <ac:spMk id="4" creationId="{7AC2ED82-E3A9-4BD7-AAA5-761C7C3991D4}"/>
          </ac:spMkLst>
        </pc:spChg>
        <pc:spChg chg="add del mod">
          <ac:chgData name="Zahra Ghavasieh" userId="b036650a-e807-465a-9702-d8fd2d00cadc" providerId="ADAL" clId="{33A083A2-DAD2-4FD3-B5FA-2B95263922E3}" dt="2020-11-23T16:20:54.379" v="153" actId="21"/>
          <ac:spMkLst>
            <pc:docMk/>
            <pc:sldMk cId="2724190012" sldId="267"/>
            <ac:spMk id="5" creationId="{5DC951A7-9805-49F1-B151-E2F6E806726A}"/>
          </ac:spMkLst>
        </pc:spChg>
        <pc:spChg chg="add del mod">
          <ac:chgData name="Zahra Ghavasieh" userId="b036650a-e807-465a-9702-d8fd2d00cadc" providerId="ADAL" clId="{33A083A2-DAD2-4FD3-B5FA-2B95263922E3}" dt="2020-11-23T16:21:00.759" v="154" actId="478"/>
          <ac:spMkLst>
            <pc:docMk/>
            <pc:sldMk cId="2724190012" sldId="267"/>
            <ac:spMk id="7" creationId="{FE5984F7-7DB6-46C4-98B7-F708EFDF2D33}"/>
          </ac:spMkLst>
        </pc:spChg>
        <pc:spChg chg="add mod">
          <ac:chgData name="Zahra Ghavasieh" userId="b036650a-e807-465a-9702-d8fd2d00cadc" providerId="ADAL" clId="{33A083A2-DAD2-4FD3-B5FA-2B95263922E3}" dt="2020-11-23T16:22:03.869" v="163" actId="14100"/>
          <ac:spMkLst>
            <pc:docMk/>
            <pc:sldMk cId="2724190012" sldId="267"/>
            <ac:spMk id="30" creationId="{B1D4B851-AF3A-47E7-9BC4-E578A48E9F6C}"/>
          </ac:spMkLst>
        </pc:spChg>
        <pc:spChg chg="add mod">
          <ac:chgData name="Zahra Ghavasieh" userId="b036650a-e807-465a-9702-d8fd2d00cadc" providerId="ADAL" clId="{33A083A2-DAD2-4FD3-B5FA-2B95263922E3}" dt="2020-11-23T16:22:08.955" v="165" actId="14100"/>
          <ac:spMkLst>
            <pc:docMk/>
            <pc:sldMk cId="2724190012" sldId="267"/>
            <ac:spMk id="31" creationId="{D6F5F2FE-B0E6-42FB-AA8F-5A1F6A880906}"/>
          </ac:spMkLst>
        </pc:spChg>
        <pc:spChg chg="add mod">
          <ac:chgData name="Zahra Ghavasieh" userId="b036650a-e807-465a-9702-d8fd2d00cadc" providerId="ADAL" clId="{33A083A2-DAD2-4FD3-B5FA-2B95263922E3}" dt="2020-11-23T16:22:14.509" v="167" actId="14100"/>
          <ac:spMkLst>
            <pc:docMk/>
            <pc:sldMk cId="2724190012" sldId="267"/>
            <ac:spMk id="32" creationId="{EAF76FF8-090E-411D-A9C0-1AFE5DAF2498}"/>
          </ac:spMkLst>
        </pc:spChg>
        <pc:spChg chg="add">
          <ac:chgData name="Zahra Ghavasieh" userId="b036650a-e807-465a-9702-d8fd2d00cadc" providerId="ADAL" clId="{33A083A2-DAD2-4FD3-B5FA-2B95263922E3}" dt="2020-11-23T16:21:20.987" v="155" actId="26606"/>
          <ac:spMkLst>
            <pc:docMk/>
            <pc:sldMk cId="2724190012" sldId="267"/>
            <ac:spMk id="75" creationId="{EB60C847-6099-4318-A03C-4AF9CA78D032}"/>
          </ac:spMkLst>
        </pc:spChg>
        <pc:spChg chg="add">
          <ac:chgData name="Zahra Ghavasieh" userId="b036650a-e807-465a-9702-d8fd2d00cadc" providerId="ADAL" clId="{33A083A2-DAD2-4FD3-B5FA-2B95263922E3}" dt="2020-11-23T16:21:20.987" v="155" actId="26606"/>
          <ac:spMkLst>
            <pc:docMk/>
            <pc:sldMk cId="2724190012" sldId="267"/>
            <ac:spMk id="77" creationId="{8FABE9A5-4796-41D8-8BA7-9E785EB0B93E}"/>
          </ac:spMkLst>
        </pc:spChg>
        <pc:spChg chg="add">
          <ac:chgData name="Zahra Ghavasieh" userId="b036650a-e807-465a-9702-d8fd2d00cadc" providerId="ADAL" clId="{33A083A2-DAD2-4FD3-B5FA-2B95263922E3}" dt="2020-11-23T16:21:20.987" v="155" actId="26606"/>
          <ac:spMkLst>
            <pc:docMk/>
            <pc:sldMk cId="2724190012" sldId="267"/>
            <ac:spMk id="79" creationId="{DD0E2D1C-F525-428D-BE2C-FC8422F00C42}"/>
          </ac:spMkLst>
        </pc:spChg>
        <pc:spChg chg="add">
          <ac:chgData name="Zahra Ghavasieh" userId="b036650a-e807-465a-9702-d8fd2d00cadc" providerId="ADAL" clId="{33A083A2-DAD2-4FD3-B5FA-2B95263922E3}" dt="2020-11-23T16:21:20.987" v="155" actId="26606"/>
          <ac:spMkLst>
            <pc:docMk/>
            <pc:sldMk cId="2724190012" sldId="267"/>
            <ac:spMk id="81" creationId="{82C44617-1325-4BFB-BE4C-A1819E17BFB6}"/>
          </ac:spMkLst>
        </pc:spChg>
        <pc:spChg chg="add">
          <ac:chgData name="Zahra Ghavasieh" userId="b036650a-e807-465a-9702-d8fd2d00cadc" providerId="ADAL" clId="{33A083A2-DAD2-4FD3-B5FA-2B95263922E3}" dt="2020-11-23T16:21:20.987" v="155" actId="26606"/>
          <ac:spMkLst>
            <pc:docMk/>
            <pc:sldMk cId="2724190012" sldId="267"/>
            <ac:spMk id="88" creationId="{574B5651-D678-4DCA-8E95-ADE3A4E5FDEA}"/>
          </ac:spMkLst>
        </pc:spChg>
        <pc:spChg chg="add">
          <ac:chgData name="Zahra Ghavasieh" userId="b036650a-e807-465a-9702-d8fd2d00cadc" providerId="ADAL" clId="{33A083A2-DAD2-4FD3-B5FA-2B95263922E3}" dt="2020-11-23T16:21:20.987" v="155" actId="26606"/>
          <ac:spMkLst>
            <pc:docMk/>
            <pc:sldMk cId="2724190012" sldId="267"/>
            <ac:spMk id="90" creationId="{DBE71199-2E07-4C42-8274-8A160C826E47}"/>
          </ac:spMkLst>
        </pc:spChg>
        <pc:spChg chg="add">
          <ac:chgData name="Zahra Ghavasieh" userId="b036650a-e807-465a-9702-d8fd2d00cadc" providerId="ADAL" clId="{33A083A2-DAD2-4FD3-B5FA-2B95263922E3}" dt="2020-11-23T16:21:20.987" v="155" actId="26606"/>
          <ac:spMkLst>
            <pc:docMk/>
            <pc:sldMk cId="2724190012" sldId="267"/>
            <ac:spMk id="92" creationId="{E3271FA9-47A3-4C6F-874D-BF0325466C14}"/>
          </ac:spMkLst>
        </pc:spChg>
        <pc:spChg chg="add">
          <ac:chgData name="Zahra Ghavasieh" userId="b036650a-e807-465a-9702-d8fd2d00cadc" providerId="ADAL" clId="{33A083A2-DAD2-4FD3-B5FA-2B95263922E3}" dt="2020-11-23T16:21:20.987" v="155" actId="26606"/>
          <ac:spMkLst>
            <pc:docMk/>
            <pc:sldMk cId="2724190012" sldId="267"/>
            <ac:spMk id="94" creationId="{31FADC8C-F18D-459E-A663-C09947FD0903}"/>
          </ac:spMkLst>
        </pc:spChg>
        <pc:spChg chg="add">
          <ac:chgData name="Zahra Ghavasieh" userId="b036650a-e807-465a-9702-d8fd2d00cadc" providerId="ADAL" clId="{33A083A2-DAD2-4FD3-B5FA-2B95263922E3}" dt="2020-11-23T16:21:20.987" v="155" actId="26606"/>
          <ac:spMkLst>
            <pc:docMk/>
            <pc:sldMk cId="2724190012" sldId="267"/>
            <ac:spMk id="96" creationId="{B16EEC2B-1A9D-4FB2-99C2-122818AF644B}"/>
          </ac:spMkLst>
        </pc:spChg>
        <pc:spChg chg="add">
          <ac:chgData name="Zahra Ghavasieh" userId="b036650a-e807-465a-9702-d8fd2d00cadc" providerId="ADAL" clId="{33A083A2-DAD2-4FD3-B5FA-2B95263922E3}" dt="2020-11-23T16:21:20.987" v="155" actId="26606"/>
          <ac:spMkLst>
            <pc:docMk/>
            <pc:sldMk cId="2724190012" sldId="267"/>
            <ac:spMk id="98" creationId="{083F9747-AB99-492E-A116-61A684BD084B}"/>
          </ac:spMkLst>
        </pc:spChg>
        <pc:spChg chg="add">
          <ac:chgData name="Zahra Ghavasieh" userId="b036650a-e807-465a-9702-d8fd2d00cadc" providerId="ADAL" clId="{33A083A2-DAD2-4FD3-B5FA-2B95263922E3}" dt="2020-11-23T16:21:20.987" v="155" actId="26606"/>
          <ac:spMkLst>
            <pc:docMk/>
            <pc:sldMk cId="2724190012" sldId="267"/>
            <ac:spMk id="100" creationId="{11118639-6507-4BAA-8829-2856707BEFC2}"/>
          </ac:spMkLst>
        </pc:spChg>
        <pc:spChg chg="add">
          <ac:chgData name="Zahra Ghavasieh" userId="b036650a-e807-465a-9702-d8fd2d00cadc" providerId="ADAL" clId="{33A083A2-DAD2-4FD3-B5FA-2B95263922E3}" dt="2020-11-23T16:21:20.987" v="155" actId="26606"/>
          <ac:spMkLst>
            <pc:docMk/>
            <pc:sldMk cId="2724190012" sldId="267"/>
            <ac:spMk id="102" creationId="{05376C58-D872-430D-8647-BE5FDCF1556A}"/>
          </ac:spMkLst>
        </pc:spChg>
        <pc:grpChg chg="add">
          <ac:chgData name="Zahra Ghavasieh" userId="b036650a-e807-465a-9702-d8fd2d00cadc" providerId="ADAL" clId="{33A083A2-DAD2-4FD3-B5FA-2B95263922E3}" dt="2020-11-23T16:21:20.987" v="155" actId="26606"/>
          <ac:grpSpMkLst>
            <pc:docMk/>
            <pc:sldMk cId="2724190012" sldId="267"/>
            <ac:grpSpMk id="83" creationId="{A4999A47-492B-4692-B8AA-E0BF691750BA}"/>
          </ac:grpSpMkLst>
        </pc:grpChg>
        <pc:picChg chg="add del mod">
          <ac:chgData name="Zahra Ghavasieh" userId="b036650a-e807-465a-9702-d8fd2d00cadc" providerId="ADAL" clId="{33A083A2-DAD2-4FD3-B5FA-2B95263922E3}" dt="2020-11-23T17:32:47.219" v="3959"/>
          <ac:picMkLst>
            <pc:docMk/>
            <pc:sldMk cId="2724190012" sldId="267"/>
            <ac:picMk id="8" creationId="{2CB72AA1-DE55-43B4-8925-1FFC80957C73}"/>
          </ac:picMkLst>
        </pc:picChg>
        <pc:picChg chg="add mod">
          <ac:chgData name="Zahra Ghavasieh" userId="b036650a-e807-465a-9702-d8fd2d00cadc" providerId="ADAL" clId="{33A083A2-DAD2-4FD3-B5FA-2B95263922E3}" dt="2020-11-23T17:35:16.782" v="3978"/>
          <ac:picMkLst>
            <pc:docMk/>
            <pc:sldMk cId="2724190012" sldId="267"/>
            <ac:picMk id="9" creationId="{647D5ABB-DA5F-4B2E-9E0D-6780C69DBAA9}"/>
          </ac:picMkLst>
        </pc:picChg>
        <pc:picChg chg="add mod">
          <ac:chgData name="Zahra Ghavasieh" userId="b036650a-e807-465a-9702-d8fd2d00cadc" providerId="ADAL" clId="{33A083A2-DAD2-4FD3-B5FA-2B95263922E3}" dt="2020-11-23T16:21:20.987" v="155" actId="26606"/>
          <ac:picMkLst>
            <pc:docMk/>
            <pc:sldMk cId="2724190012" sldId="267"/>
            <ac:picMk id="1026" creationId="{C2AD0635-40E8-4381-910D-68DC1EEECC12}"/>
          </ac:picMkLst>
        </pc:picChg>
        <pc:picChg chg="add mod">
          <ac:chgData name="Zahra Ghavasieh" userId="b036650a-e807-465a-9702-d8fd2d00cadc" providerId="ADAL" clId="{33A083A2-DAD2-4FD3-B5FA-2B95263922E3}" dt="2020-11-23T16:22:37.149" v="173" actId="1076"/>
          <ac:picMkLst>
            <pc:docMk/>
            <pc:sldMk cId="2724190012" sldId="267"/>
            <ac:picMk id="1028" creationId="{F1777897-C251-46C2-AE0E-52C48260803D}"/>
          </ac:picMkLst>
        </pc:picChg>
        <pc:picChg chg="add mod">
          <ac:chgData name="Zahra Ghavasieh" userId="b036650a-e807-465a-9702-d8fd2d00cadc" providerId="ADAL" clId="{33A083A2-DAD2-4FD3-B5FA-2B95263922E3}" dt="2020-11-23T16:22:53.702" v="175" actId="1076"/>
          <ac:picMkLst>
            <pc:docMk/>
            <pc:sldMk cId="2724190012" sldId="267"/>
            <ac:picMk id="1030" creationId="{B74E109A-1939-4312-9385-D3CBCFFABD68}"/>
          </ac:picMkLst>
        </pc:picChg>
        <pc:cxnChg chg="add">
          <ac:chgData name="Zahra Ghavasieh" userId="b036650a-e807-465a-9702-d8fd2d00cadc" providerId="ADAL" clId="{33A083A2-DAD2-4FD3-B5FA-2B95263922E3}" dt="2020-11-23T16:21:20.987" v="155" actId="26606"/>
          <ac:cxnSpMkLst>
            <pc:docMk/>
            <pc:sldMk cId="2724190012" sldId="267"/>
            <ac:cxnSpMk id="104" creationId="{CDA34CA1-A8B0-4338-8860-E3A1B08186DC}"/>
          </ac:cxnSpMkLst>
        </pc:cxnChg>
        <pc:cxnChg chg="add">
          <ac:chgData name="Zahra Ghavasieh" userId="b036650a-e807-465a-9702-d8fd2d00cadc" providerId="ADAL" clId="{33A083A2-DAD2-4FD3-B5FA-2B95263922E3}" dt="2020-11-23T16:21:20.987" v="155" actId="26606"/>
          <ac:cxnSpMkLst>
            <pc:docMk/>
            <pc:sldMk cId="2724190012" sldId="267"/>
            <ac:cxnSpMk id="106" creationId="{AD411145-EA7D-44AB-B367-6E2CD3D98A4A}"/>
          </ac:cxnSpMkLst>
        </pc:cxnChg>
        <pc:cxnChg chg="add">
          <ac:chgData name="Zahra Ghavasieh" userId="b036650a-e807-465a-9702-d8fd2d00cadc" providerId="ADAL" clId="{33A083A2-DAD2-4FD3-B5FA-2B95263922E3}" dt="2020-11-23T16:21:20.987" v="155" actId="26606"/>
          <ac:cxnSpMkLst>
            <pc:docMk/>
            <pc:sldMk cId="2724190012" sldId="267"/>
            <ac:cxnSpMk id="108" creationId="{CA701665-8101-466C-B557-79371190DE0A}"/>
          </ac:cxnSpMkLst>
        </pc:cxnChg>
      </pc:sldChg>
      <pc:sldChg chg="addSp delSp modSp new mod modTransition setBg modAnim setClrOvrMap modNotesTx">
        <pc:chgData name="Zahra Ghavasieh" userId="b036650a-e807-465a-9702-d8fd2d00cadc" providerId="ADAL" clId="{33A083A2-DAD2-4FD3-B5FA-2B95263922E3}" dt="2020-11-23T17:52:58.028" v="4013"/>
        <pc:sldMkLst>
          <pc:docMk/>
          <pc:sldMk cId="88495529" sldId="268"/>
        </pc:sldMkLst>
        <pc:spChg chg="mod">
          <ac:chgData name="Zahra Ghavasieh" userId="b036650a-e807-465a-9702-d8fd2d00cadc" providerId="ADAL" clId="{33A083A2-DAD2-4FD3-B5FA-2B95263922E3}" dt="2020-11-23T16:43:45.298" v="404" actId="255"/>
          <ac:spMkLst>
            <pc:docMk/>
            <pc:sldMk cId="88495529" sldId="268"/>
            <ac:spMk id="2" creationId="{0FC5CE14-A99A-480C-BB5F-244561AFF006}"/>
          </ac:spMkLst>
        </pc:spChg>
        <pc:spChg chg="mod">
          <ac:chgData name="Zahra Ghavasieh" userId="b036650a-e807-465a-9702-d8fd2d00cadc" providerId="ADAL" clId="{33A083A2-DAD2-4FD3-B5FA-2B95263922E3}" dt="2020-11-23T16:53:20.238" v="775" actId="14100"/>
          <ac:spMkLst>
            <pc:docMk/>
            <pc:sldMk cId="88495529" sldId="268"/>
            <ac:spMk id="3" creationId="{8506CD60-088C-4406-A477-032F7A244853}"/>
          </ac:spMkLst>
        </pc:spChg>
        <pc:spChg chg="add del">
          <ac:chgData name="Zahra Ghavasieh" userId="b036650a-e807-465a-9702-d8fd2d00cadc" providerId="ADAL" clId="{33A083A2-DAD2-4FD3-B5FA-2B95263922E3}" dt="2020-11-23T16:29:07.379" v="203" actId="26606"/>
          <ac:spMkLst>
            <pc:docMk/>
            <pc:sldMk cId="88495529" sldId="268"/>
            <ac:spMk id="8" creationId="{54737801-B9D6-4A08-BD77-23010A80227A}"/>
          </ac:spMkLst>
        </pc:spChg>
        <pc:spChg chg="add del">
          <ac:chgData name="Zahra Ghavasieh" userId="b036650a-e807-465a-9702-d8fd2d00cadc" providerId="ADAL" clId="{33A083A2-DAD2-4FD3-B5FA-2B95263922E3}" dt="2020-11-23T16:29:07.379" v="203" actId="26606"/>
          <ac:spMkLst>
            <pc:docMk/>
            <pc:sldMk cId="88495529" sldId="268"/>
            <ac:spMk id="10" creationId="{25FABD39-C757-461E-A681-DC273648402D}"/>
          </ac:spMkLst>
        </pc:spChg>
        <pc:spChg chg="add del">
          <ac:chgData name="Zahra Ghavasieh" userId="b036650a-e807-465a-9702-d8fd2d00cadc" providerId="ADAL" clId="{33A083A2-DAD2-4FD3-B5FA-2B95263922E3}" dt="2020-11-23T16:29:07.379" v="203" actId="26606"/>
          <ac:spMkLst>
            <pc:docMk/>
            <pc:sldMk cId="88495529" sldId="268"/>
            <ac:spMk id="12" creationId="{2DF424F5-8D5C-46C0-A1B0-AF34E0350CD5}"/>
          </ac:spMkLst>
        </pc:spChg>
        <pc:spChg chg="add del">
          <ac:chgData name="Zahra Ghavasieh" userId="b036650a-e807-465a-9702-d8fd2d00cadc" providerId="ADAL" clId="{33A083A2-DAD2-4FD3-B5FA-2B95263922E3}" dt="2020-11-23T16:39:09.411" v="302" actId="26606"/>
          <ac:spMkLst>
            <pc:docMk/>
            <pc:sldMk cId="88495529" sldId="268"/>
            <ac:spMk id="17" creationId="{DBCB4979-01B2-44C1-A96A-1C4317F65242}"/>
          </ac:spMkLst>
        </pc:spChg>
        <pc:spChg chg="add mod">
          <ac:chgData name="Zahra Ghavasieh" userId="b036650a-e807-465a-9702-d8fd2d00cadc" providerId="ADAL" clId="{33A083A2-DAD2-4FD3-B5FA-2B95263922E3}" dt="2020-11-23T16:50:46.732" v="596" actId="1038"/>
          <ac:spMkLst>
            <pc:docMk/>
            <pc:sldMk cId="88495529" sldId="268"/>
            <ac:spMk id="20" creationId="{70173C41-D2B4-45E8-ADF2-0145D7C52B75}"/>
          </ac:spMkLst>
        </pc:spChg>
        <pc:spChg chg="add del mod">
          <ac:chgData name="Zahra Ghavasieh" userId="b036650a-e807-465a-9702-d8fd2d00cadc" providerId="ADAL" clId="{33A083A2-DAD2-4FD3-B5FA-2B95263922E3}" dt="2020-11-23T16:46:37.944" v="437" actId="767"/>
          <ac:spMkLst>
            <pc:docMk/>
            <pc:sldMk cId="88495529" sldId="268"/>
            <ac:spMk id="21" creationId="{45323E2C-61A9-433C-8092-D062DAB09D21}"/>
          </ac:spMkLst>
        </pc:spChg>
        <pc:spChg chg="add">
          <ac:chgData name="Zahra Ghavasieh" userId="b036650a-e807-465a-9702-d8fd2d00cadc" providerId="ADAL" clId="{33A083A2-DAD2-4FD3-B5FA-2B95263922E3}" dt="2020-11-23T16:39:09.411" v="302" actId="26606"/>
          <ac:spMkLst>
            <pc:docMk/>
            <pc:sldMk cId="88495529" sldId="268"/>
            <ac:spMk id="22" creationId="{7203729A-66E4-4139-B3DB-CECEF6DA523A}"/>
          </ac:spMkLst>
        </pc:spChg>
        <pc:spChg chg="add">
          <ac:chgData name="Zahra Ghavasieh" userId="b036650a-e807-465a-9702-d8fd2d00cadc" providerId="ADAL" clId="{33A083A2-DAD2-4FD3-B5FA-2B95263922E3}" dt="2020-11-23T16:39:09.411" v="302" actId="26606"/>
          <ac:spMkLst>
            <pc:docMk/>
            <pc:sldMk cId="88495529" sldId="268"/>
            <ac:spMk id="24" creationId="{9E9FBC1C-7656-42A5-8739-60E4524D3868}"/>
          </ac:spMkLst>
        </pc:spChg>
        <pc:spChg chg="add">
          <ac:chgData name="Zahra Ghavasieh" userId="b036650a-e807-465a-9702-d8fd2d00cadc" providerId="ADAL" clId="{33A083A2-DAD2-4FD3-B5FA-2B95263922E3}" dt="2020-11-23T16:39:09.411" v="302" actId="26606"/>
          <ac:spMkLst>
            <pc:docMk/>
            <pc:sldMk cId="88495529" sldId="268"/>
            <ac:spMk id="26" creationId="{D8F3950F-38E2-4287-ADED-B4635F2D252F}"/>
          </ac:spMkLst>
        </pc:spChg>
        <pc:spChg chg="add mod">
          <ac:chgData name="Zahra Ghavasieh" userId="b036650a-e807-465a-9702-d8fd2d00cadc" providerId="ADAL" clId="{33A083A2-DAD2-4FD3-B5FA-2B95263922E3}" dt="2020-11-23T16:50:30.986" v="567" actId="1037"/>
          <ac:spMkLst>
            <pc:docMk/>
            <pc:sldMk cId="88495529" sldId="268"/>
            <ac:spMk id="30" creationId="{36756196-8F38-48C3-AD12-3B5B30053FA6}"/>
          </ac:spMkLst>
        </pc:spChg>
        <pc:spChg chg="add mod">
          <ac:chgData name="Zahra Ghavasieh" userId="b036650a-e807-465a-9702-d8fd2d00cadc" providerId="ADAL" clId="{33A083A2-DAD2-4FD3-B5FA-2B95263922E3}" dt="2020-11-23T16:50:51.892" v="613" actId="1037"/>
          <ac:spMkLst>
            <pc:docMk/>
            <pc:sldMk cId="88495529" sldId="268"/>
            <ac:spMk id="31" creationId="{DD32B44D-1419-4E7E-9556-D9620E407B06}"/>
          </ac:spMkLst>
        </pc:spChg>
        <pc:spChg chg="add mod">
          <ac:chgData name="Zahra Ghavasieh" userId="b036650a-e807-465a-9702-d8fd2d00cadc" providerId="ADAL" clId="{33A083A2-DAD2-4FD3-B5FA-2B95263922E3}" dt="2020-11-23T16:50:42.635" v="587" actId="1037"/>
          <ac:spMkLst>
            <pc:docMk/>
            <pc:sldMk cId="88495529" sldId="268"/>
            <ac:spMk id="32" creationId="{4C8DCCEB-BDBE-4336-BA02-CBC3D7121AFD}"/>
          </ac:spMkLst>
        </pc:spChg>
        <pc:spChg chg="add mod">
          <ac:chgData name="Zahra Ghavasieh" userId="b036650a-e807-465a-9702-d8fd2d00cadc" providerId="ADAL" clId="{33A083A2-DAD2-4FD3-B5FA-2B95263922E3}" dt="2020-11-23T16:51:00.662" v="644" actId="1037"/>
          <ac:spMkLst>
            <pc:docMk/>
            <pc:sldMk cId="88495529" sldId="268"/>
            <ac:spMk id="33" creationId="{DC546790-F5B0-4A17-A546-932C0F57BB0E}"/>
          </ac:spMkLst>
        </pc:spChg>
        <pc:spChg chg="add mod">
          <ac:chgData name="Zahra Ghavasieh" userId="b036650a-e807-465a-9702-d8fd2d00cadc" providerId="ADAL" clId="{33A083A2-DAD2-4FD3-B5FA-2B95263922E3}" dt="2020-11-23T16:53:31.792" v="777" actId="1035"/>
          <ac:spMkLst>
            <pc:docMk/>
            <pc:sldMk cId="88495529" sldId="268"/>
            <ac:spMk id="35" creationId="{61C31ABF-4EC0-42AA-9BEC-E37C5C7CCE8B}"/>
          </ac:spMkLst>
        </pc:spChg>
        <pc:spChg chg="add del mod">
          <ac:chgData name="Zahra Ghavasieh" userId="b036650a-e807-465a-9702-d8fd2d00cadc" providerId="ADAL" clId="{33A083A2-DAD2-4FD3-B5FA-2B95263922E3}" dt="2020-11-23T16:52:26.536" v="744" actId="478"/>
          <ac:spMkLst>
            <pc:docMk/>
            <pc:sldMk cId="88495529" sldId="268"/>
            <ac:spMk id="36" creationId="{9A0B2303-177F-484E-AF05-575278D7C5C9}"/>
          </ac:spMkLst>
        </pc:spChg>
        <pc:spChg chg="add mod">
          <ac:chgData name="Zahra Ghavasieh" userId="b036650a-e807-465a-9702-d8fd2d00cadc" providerId="ADAL" clId="{33A083A2-DAD2-4FD3-B5FA-2B95263922E3}" dt="2020-11-23T16:53:31.792" v="777" actId="1035"/>
          <ac:spMkLst>
            <pc:docMk/>
            <pc:sldMk cId="88495529" sldId="268"/>
            <ac:spMk id="37" creationId="{5A965C77-DE9D-4FE5-8B87-99209CDFEDFF}"/>
          </ac:spMkLst>
        </pc:spChg>
        <pc:spChg chg="add mod">
          <ac:chgData name="Zahra Ghavasieh" userId="b036650a-e807-465a-9702-d8fd2d00cadc" providerId="ADAL" clId="{33A083A2-DAD2-4FD3-B5FA-2B95263922E3}" dt="2020-11-23T16:53:31.792" v="777" actId="1035"/>
          <ac:spMkLst>
            <pc:docMk/>
            <pc:sldMk cId="88495529" sldId="268"/>
            <ac:spMk id="38" creationId="{FF4220FE-8023-45C5-A35F-B86932F2114D}"/>
          </ac:spMkLst>
        </pc:spChg>
        <pc:spChg chg="add mod">
          <ac:chgData name="Zahra Ghavasieh" userId="b036650a-e807-465a-9702-d8fd2d00cadc" providerId="ADAL" clId="{33A083A2-DAD2-4FD3-B5FA-2B95263922E3}" dt="2020-11-23T16:53:31.792" v="777" actId="1035"/>
          <ac:spMkLst>
            <pc:docMk/>
            <pc:sldMk cId="88495529" sldId="268"/>
            <ac:spMk id="39" creationId="{737D6242-886D-4225-9E73-1AD657122D61}"/>
          </ac:spMkLst>
        </pc:spChg>
        <pc:spChg chg="add mod">
          <ac:chgData name="Zahra Ghavasieh" userId="b036650a-e807-465a-9702-d8fd2d00cadc" providerId="ADAL" clId="{33A083A2-DAD2-4FD3-B5FA-2B95263922E3}" dt="2020-11-23T16:53:31.792" v="777" actId="1035"/>
          <ac:spMkLst>
            <pc:docMk/>
            <pc:sldMk cId="88495529" sldId="268"/>
            <ac:spMk id="40" creationId="{425AA857-290B-4CCC-B260-61DF5E9DB726}"/>
          </ac:spMkLst>
        </pc:spChg>
        <pc:picChg chg="add del mod ord modCrop">
          <ac:chgData name="Zahra Ghavasieh" userId="b036650a-e807-465a-9702-d8fd2d00cadc" providerId="ADAL" clId="{33A083A2-DAD2-4FD3-B5FA-2B95263922E3}" dt="2020-11-23T16:36:55.969" v="278" actId="478"/>
          <ac:picMkLst>
            <pc:docMk/>
            <pc:sldMk cId="88495529" sldId="268"/>
            <ac:picMk id="5" creationId="{B4A722EE-2667-41B2-9546-5926ADE4A03E}"/>
          </ac:picMkLst>
        </pc:picChg>
        <pc:picChg chg="add del mod modCrop">
          <ac:chgData name="Zahra Ghavasieh" userId="b036650a-e807-465a-9702-d8fd2d00cadc" providerId="ADAL" clId="{33A083A2-DAD2-4FD3-B5FA-2B95263922E3}" dt="2020-11-23T16:36:59.169" v="282" actId="478"/>
          <ac:picMkLst>
            <pc:docMk/>
            <pc:sldMk cId="88495529" sldId="268"/>
            <ac:picMk id="7" creationId="{B946B978-11FE-4896-8121-5F3A20454F9F}"/>
          </ac:picMkLst>
        </pc:picChg>
        <pc:picChg chg="add del mod modCrop">
          <ac:chgData name="Zahra Ghavasieh" userId="b036650a-e807-465a-9702-d8fd2d00cadc" providerId="ADAL" clId="{33A083A2-DAD2-4FD3-B5FA-2B95263922E3}" dt="2020-11-23T16:36:55.440" v="277" actId="478"/>
          <ac:picMkLst>
            <pc:docMk/>
            <pc:sldMk cId="88495529" sldId="268"/>
            <ac:picMk id="11" creationId="{767455A9-DC01-4A89-93A1-160357C302B7}"/>
          </ac:picMkLst>
        </pc:picChg>
        <pc:picChg chg="add del mod">
          <ac:chgData name="Zahra Ghavasieh" userId="b036650a-e807-465a-9702-d8fd2d00cadc" providerId="ADAL" clId="{33A083A2-DAD2-4FD3-B5FA-2B95263922E3}" dt="2020-11-23T16:38:48.041" v="301" actId="21"/>
          <ac:picMkLst>
            <pc:docMk/>
            <pc:sldMk cId="88495529" sldId="268"/>
            <ac:picMk id="14" creationId="{8C70AF90-C9D2-4E67-AB6D-E5F9882B0660}"/>
          </ac:picMkLst>
        </pc:picChg>
        <pc:picChg chg="add del mod">
          <ac:chgData name="Zahra Ghavasieh" userId="b036650a-e807-465a-9702-d8fd2d00cadc" providerId="ADAL" clId="{33A083A2-DAD2-4FD3-B5FA-2B95263922E3}" dt="2020-11-23T16:38:48.041" v="301" actId="21"/>
          <ac:picMkLst>
            <pc:docMk/>
            <pc:sldMk cId="88495529" sldId="268"/>
            <ac:picMk id="16" creationId="{3A194D8D-5EE8-4F6E-9D79-390B4CA3A922}"/>
          </ac:picMkLst>
        </pc:picChg>
        <pc:picChg chg="add del mod">
          <ac:chgData name="Zahra Ghavasieh" userId="b036650a-e807-465a-9702-d8fd2d00cadc" providerId="ADAL" clId="{33A083A2-DAD2-4FD3-B5FA-2B95263922E3}" dt="2020-11-23T16:38:48.041" v="301" actId="21"/>
          <ac:picMkLst>
            <pc:docMk/>
            <pc:sldMk cId="88495529" sldId="268"/>
            <ac:picMk id="19" creationId="{736CF7ED-88CA-43BB-BD6C-1960A6861E0B}"/>
          </ac:picMkLst>
        </pc:picChg>
        <pc:picChg chg="add mod ord">
          <ac:chgData name="Zahra Ghavasieh" userId="b036650a-e807-465a-9702-d8fd2d00cadc" providerId="ADAL" clId="{33A083A2-DAD2-4FD3-B5FA-2B95263922E3}" dt="2020-11-23T17:18:54.231" v="3109" actId="1076"/>
          <ac:picMkLst>
            <pc:docMk/>
            <pc:sldMk cId="88495529" sldId="268"/>
            <ac:picMk id="25" creationId="{EA294784-9E96-4430-B117-73CBE27C65D3}"/>
          </ac:picMkLst>
        </pc:picChg>
        <pc:picChg chg="add mod ord">
          <ac:chgData name="Zahra Ghavasieh" userId="b036650a-e807-465a-9702-d8fd2d00cadc" providerId="ADAL" clId="{33A083A2-DAD2-4FD3-B5FA-2B95263922E3}" dt="2020-11-23T17:18:54.231" v="3109" actId="1076"/>
          <ac:picMkLst>
            <pc:docMk/>
            <pc:sldMk cId="88495529" sldId="268"/>
            <ac:picMk id="27" creationId="{D7624B25-CE28-4CDD-8CEF-4F2653EEDFAD}"/>
          </ac:picMkLst>
        </pc:picChg>
        <pc:picChg chg="add mod ord">
          <ac:chgData name="Zahra Ghavasieh" userId="b036650a-e807-465a-9702-d8fd2d00cadc" providerId="ADAL" clId="{33A083A2-DAD2-4FD3-B5FA-2B95263922E3}" dt="2020-11-23T17:18:54.231" v="3109" actId="1076"/>
          <ac:picMkLst>
            <pc:docMk/>
            <pc:sldMk cId="88495529" sldId="268"/>
            <ac:picMk id="29" creationId="{C17F198E-7F49-4663-B3F5-C3B8F328987A}"/>
          </ac:picMkLst>
        </pc:picChg>
        <pc:picChg chg="add del mod">
          <ac:chgData name="Zahra Ghavasieh" userId="b036650a-e807-465a-9702-d8fd2d00cadc" providerId="ADAL" clId="{33A083A2-DAD2-4FD3-B5FA-2B95263922E3}" dt="2020-11-23T17:17:23.265" v="3040" actId="478"/>
          <ac:picMkLst>
            <pc:docMk/>
            <pc:sldMk cId="88495529" sldId="268"/>
            <ac:picMk id="42" creationId="{DCA62BEA-0498-4E12-910C-4293996EC5D9}"/>
          </ac:picMkLst>
        </pc:picChg>
        <pc:picChg chg="add del mod">
          <ac:chgData name="Zahra Ghavasieh" userId="b036650a-e807-465a-9702-d8fd2d00cadc" providerId="ADAL" clId="{33A083A2-DAD2-4FD3-B5FA-2B95263922E3}" dt="2020-11-23T17:18:30.065" v="3106" actId="478"/>
          <ac:picMkLst>
            <pc:docMk/>
            <pc:sldMk cId="88495529" sldId="268"/>
            <ac:picMk id="44" creationId="{0A7CEB7F-3B55-4848-A178-823BEA0EE124}"/>
          </ac:picMkLst>
        </pc:picChg>
        <pc:picChg chg="add del mod">
          <ac:chgData name="Zahra Ghavasieh" userId="b036650a-e807-465a-9702-d8fd2d00cadc" providerId="ADAL" clId="{33A083A2-DAD2-4FD3-B5FA-2B95263922E3}" dt="2020-11-23T17:43:17.443" v="4004"/>
          <ac:picMkLst>
            <pc:docMk/>
            <pc:sldMk cId="88495529" sldId="268"/>
            <ac:picMk id="45" creationId="{6EB35143-3C3D-4653-9546-CFA86361EEEC}"/>
          </ac:picMkLst>
        </pc:picChg>
        <pc:picChg chg="add del mod">
          <ac:chgData name="Zahra Ghavasieh" userId="b036650a-e807-465a-9702-d8fd2d00cadc" providerId="ADAL" clId="{33A083A2-DAD2-4FD3-B5FA-2B95263922E3}" dt="2020-11-23T17:44:00.743" v="4006"/>
          <ac:picMkLst>
            <pc:docMk/>
            <pc:sldMk cId="88495529" sldId="268"/>
            <ac:picMk id="46" creationId="{6E307376-4D00-455C-B343-416D608C4F10}"/>
          </ac:picMkLst>
        </pc:picChg>
        <pc:picChg chg="add del mod">
          <ac:chgData name="Zahra Ghavasieh" userId="b036650a-e807-465a-9702-d8fd2d00cadc" providerId="ADAL" clId="{33A083A2-DAD2-4FD3-B5FA-2B95263922E3}" dt="2020-11-23T17:45:37.731" v="4008"/>
          <ac:picMkLst>
            <pc:docMk/>
            <pc:sldMk cId="88495529" sldId="268"/>
            <ac:picMk id="47" creationId="{9C1A0AB3-F817-4BE2-A81E-2EC0DD4AB003}"/>
          </ac:picMkLst>
        </pc:picChg>
        <pc:picChg chg="add del mod">
          <ac:chgData name="Zahra Ghavasieh" userId="b036650a-e807-465a-9702-d8fd2d00cadc" providerId="ADAL" clId="{33A083A2-DAD2-4FD3-B5FA-2B95263922E3}" dt="2020-11-23T17:50:02.237" v="4010"/>
          <ac:picMkLst>
            <pc:docMk/>
            <pc:sldMk cId="88495529" sldId="268"/>
            <ac:picMk id="48" creationId="{21882AFA-0AF8-4A71-B506-685E9F014B9E}"/>
          </ac:picMkLst>
        </pc:picChg>
        <pc:picChg chg="add del mod">
          <ac:chgData name="Zahra Ghavasieh" userId="b036650a-e807-465a-9702-d8fd2d00cadc" providerId="ADAL" clId="{33A083A2-DAD2-4FD3-B5FA-2B95263922E3}" dt="2020-11-23T17:51:13.517" v="4012"/>
          <ac:picMkLst>
            <pc:docMk/>
            <pc:sldMk cId="88495529" sldId="268"/>
            <ac:picMk id="49" creationId="{05ABC8C4-AD1D-49BF-A2F0-17237F985CF3}"/>
          </ac:picMkLst>
        </pc:picChg>
        <pc:picChg chg="add mod">
          <ac:chgData name="Zahra Ghavasieh" userId="b036650a-e807-465a-9702-d8fd2d00cadc" providerId="ADAL" clId="{33A083A2-DAD2-4FD3-B5FA-2B95263922E3}" dt="2020-11-23T17:52:58.028" v="4013"/>
          <ac:picMkLst>
            <pc:docMk/>
            <pc:sldMk cId="88495529" sldId="268"/>
            <ac:picMk id="50" creationId="{4C6A4804-F612-4027-A2D5-40E05D33CE1E}"/>
          </ac:picMkLst>
        </pc:picChg>
        <pc:cxnChg chg="add">
          <ac:chgData name="Zahra Ghavasieh" userId="b036650a-e807-465a-9702-d8fd2d00cadc" providerId="ADAL" clId="{33A083A2-DAD2-4FD3-B5FA-2B95263922E3}" dt="2020-11-23T16:39:09.411" v="302" actId="26606"/>
          <ac:cxnSpMkLst>
            <pc:docMk/>
            <pc:sldMk cId="88495529" sldId="268"/>
            <ac:cxnSpMk id="28" creationId="{8A5AEE14-4971-4A17-9134-2678A90F29F5}"/>
          </ac:cxnSpMkLst>
        </pc:cxnChg>
        <pc:cxnChg chg="add del">
          <ac:chgData name="Zahra Ghavasieh" userId="b036650a-e807-465a-9702-d8fd2d00cadc" providerId="ADAL" clId="{33A083A2-DAD2-4FD3-B5FA-2B95263922E3}" dt="2020-11-23T16:51:06.182" v="645" actId="478"/>
          <ac:cxnSpMkLst>
            <pc:docMk/>
            <pc:sldMk cId="88495529" sldId="268"/>
            <ac:cxnSpMk id="34" creationId="{38D7533E-0D18-4CC6-AE5D-56A2C26B146B}"/>
          </ac:cxnSpMkLst>
        </pc:cxnChg>
      </pc:sldChg>
    </pc:docChg>
  </pc:docChgLst>
  <pc:docChgLst>
    <pc:chgData name="Paru Basnet" userId="S::paruhang.basnet@ucalgary.ca::9540d2f0-717f-43fd-abb4-f2f296392d4a" providerId="AD" clId="Web-{996BCB93-31A4-4B30-A86C-2C2CA0A731F5}"/>
    <pc:docChg chg="modSld">
      <pc:chgData name="Paru Basnet" userId="S::paruhang.basnet@ucalgary.ca::9540d2f0-717f-43fd-abb4-f2f296392d4a" providerId="AD" clId="Web-{996BCB93-31A4-4B30-A86C-2C2CA0A731F5}" dt="2020-11-23T01:50:17.561" v="5" actId="20577"/>
      <pc:docMkLst>
        <pc:docMk/>
      </pc:docMkLst>
      <pc:sldChg chg="modSp">
        <pc:chgData name="Paru Basnet" userId="S::paruhang.basnet@ucalgary.ca::9540d2f0-717f-43fd-abb4-f2f296392d4a" providerId="AD" clId="Web-{996BCB93-31A4-4B30-A86C-2C2CA0A731F5}" dt="2020-11-23T01:50:17.561" v="4" actId="20577"/>
        <pc:sldMkLst>
          <pc:docMk/>
          <pc:sldMk cId="2971032582" sldId="257"/>
        </pc:sldMkLst>
        <pc:spChg chg="mod">
          <ac:chgData name="Paru Basnet" userId="S::paruhang.basnet@ucalgary.ca::9540d2f0-717f-43fd-abb4-f2f296392d4a" providerId="AD" clId="Web-{996BCB93-31A4-4B30-A86C-2C2CA0A731F5}" dt="2020-11-23T01:50:17.561" v="4" actId="20577"/>
          <ac:spMkLst>
            <pc:docMk/>
            <pc:sldMk cId="2971032582" sldId="257"/>
            <ac:spMk id="3" creationId="{3EE69CA0-0E2D-4EE5-807A-02E7216861F3}"/>
          </ac:spMkLst>
        </pc:spChg>
      </pc:sldChg>
    </pc:docChg>
  </pc:docChgLst>
  <pc:docChgLst>
    <pc:chgData name="Gabriella Kenna" userId="S::gabriella.kenna@ucalgary.ca::8bef3f30-e89a-44f9-8f0c-8583625e1196" providerId="AD" clId="Web-{AC5B40FF-006B-4159-AF6C-B7A92B40C1F5}"/>
    <pc:docChg chg="addSld delSld modSld">
      <pc:chgData name="Gabriella Kenna" userId="S::gabriella.kenna@ucalgary.ca::8bef3f30-e89a-44f9-8f0c-8583625e1196" providerId="AD" clId="Web-{AC5B40FF-006B-4159-AF6C-B7A92B40C1F5}" dt="2020-11-21T21:13:04.837" v="4" actId="20577"/>
      <pc:docMkLst>
        <pc:docMk/>
      </pc:docMkLst>
      <pc:sldChg chg="del">
        <pc:chgData name="Gabriella Kenna" userId="S::gabriella.kenna@ucalgary.ca::8bef3f30-e89a-44f9-8f0c-8583625e1196" providerId="AD" clId="Web-{AC5B40FF-006B-4159-AF6C-B7A92B40C1F5}" dt="2020-11-21T21:12:59.399" v="1"/>
        <pc:sldMkLst>
          <pc:docMk/>
          <pc:sldMk cId="109857222" sldId="256"/>
        </pc:sldMkLst>
      </pc:sldChg>
      <pc:sldChg chg="modSp add">
        <pc:chgData name="Gabriella Kenna" userId="S::gabriella.kenna@ucalgary.ca::8bef3f30-e89a-44f9-8f0c-8583625e1196" providerId="AD" clId="Web-{AC5B40FF-006B-4159-AF6C-B7A92B40C1F5}" dt="2020-11-21T21:13:04.837" v="4" actId="20577"/>
        <pc:sldMkLst>
          <pc:docMk/>
          <pc:sldMk cId="2273412401" sldId="266"/>
        </pc:sldMkLst>
        <pc:spChg chg="mod">
          <ac:chgData name="Gabriella Kenna" userId="S::gabriella.kenna@ucalgary.ca::8bef3f30-e89a-44f9-8f0c-8583625e1196" providerId="AD" clId="Web-{AC5B40FF-006B-4159-AF6C-B7A92B40C1F5}" dt="2020-11-21T21:13:04.837" v="4" actId="20577"/>
          <ac:spMkLst>
            <pc:docMk/>
            <pc:sldMk cId="2273412401" sldId="266"/>
            <ac:spMk id="2" creationId="{4809B023-1821-4728-BA7F-E889D3CCD461}"/>
          </ac:spMkLst>
        </pc:spChg>
      </pc:sldChg>
      <pc:sldMasterChg chg="addSldLayout">
        <pc:chgData name="Gabriella Kenna" userId="S::gabriella.kenna@ucalgary.ca::8bef3f30-e89a-44f9-8f0c-8583625e1196" providerId="AD" clId="Web-{AC5B40FF-006B-4159-AF6C-B7A92B40C1F5}" dt="2020-11-21T21:12:54.961" v="0"/>
        <pc:sldMasterMkLst>
          <pc:docMk/>
          <pc:sldMasterMk cId="4228248979" sldId="2147483684"/>
        </pc:sldMasterMkLst>
        <pc:sldLayoutChg chg="add">
          <pc:chgData name="Gabriella Kenna" userId="S::gabriella.kenna@ucalgary.ca::8bef3f30-e89a-44f9-8f0c-8583625e1196" providerId="AD" clId="Web-{AC5B40FF-006B-4159-AF6C-B7A92B40C1F5}" dt="2020-11-21T21:12:54.961" v="0"/>
          <pc:sldLayoutMkLst>
            <pc:docMk/>
            <pc:sldMasterMk cId="4228248979" sldId="2147483684"/>
            <pc:sldLayoutMk cId="0" sldId="2147483777"/>
          </pc:sldLayoutMkLst>
        </pc:sldLayoutChg>
      </pc:sldMasterChg>
    </pc:docChg>
  </pc:docChgLst>
  <pc:docChgLst>
    <pc:chgData name="Gabriella Kenna" userId="8bef3f30-e89a-44f9-8f0c-8583625e1196" providerId="ADAL" clId="{BD219B20-4B56-4559-85AC-2760E090E532}"/>
    <pc:docChg chg="undo custSel mod addSld modSld sldOrd">
      <pc:chgData name="Gabriella Kenna" userId="8bef3f30-e89a-44f9-8f0c-8583625e1196" providerId="ADAL" clId="{BD219B20-4B56-4559-85AC-2760E090E532}" dt="2020-11-23T21:55:48.897" v="3205" actId="478"/>
      <pc:docMkLst>
        <pc:docMk/>
      </pc:docMkLst>
      <pc:sldChg chg="modSp mod">
        <pc:chgData name="Gabriella Kenna" userId="8bef3f30-e89a-44f9-8f0c-8583625e1196" providerId="ADAL" clId="{BD219B20-4B56-4559-85AC-2760E090E532}" dt="2020-11-23T21:16:59.327" v="2688" actId="29295"/>
        <pc:sldMkLst>
          <pc:docMk/>
          <pc:sldMk cId="1170218781" sldId="259"/>
        </pc:sldMkLst>
        <pc:picChg chg="mod ord">
          <ac:chgData name="Gabriella Kenna" userId="8bef3f30-e89a-44f9-8f0c-8583625e1196" providerId="ADAL" clId="{BD219B20-4B56-4559-85AC-2760E090E532}" dt="2020-11-23T21:16:59.327" v="2688" actId="29295"/>
          <ac:picMkLst>
            <pc:docMk/>
            <pc:sldMk cId="1170218781" sldId="259"/>
            <ac:picMk id="5" creationId="{2793EC10-C2BD-4DCB-9801-E549896CEA3A}"/>
          </ac:picMkLst>
        </pc:picChg>
      </pc:sldChg>
      <pc:sldChg chg="modSp mod">
        <pc:chgData name="Gabriella Kenna" userId="8bef3f30-e89a-44f9-8f0c-8583625e1196" providerId="ADAL" clId="{BD219B20-4B56-4559-85AC-2760E090E532}" dt="2020-11-23T21:41:59.462" v="3194" actId="1076"/>
        <pc:sldMkLst>
          <pc:docMk/>
          <pc:sldMk cId="23214152" sldId="260"/>
        </pc:sldMkLst>
        <pc:picChg chg="mod">
          <ac:chgData name="Gabriella Kenna" userId="8bef3f30-e89a-44f9-8f0c-8583625e1196" providerId="ADAL" clId="{BD219B20-4B56-4559-85AC-2760E090E532}" dt="2020-11-23T21:41:59.462" v="3194" actId="1076"/>
          <ac:picMkLst>
            <pc:docMk/>
            <pc:sldMk cId="23214152" sldId="260"/>
            <ac:picMk id="4" creationId="{A00DE69F-B453-4562-9642-25D04B32F029}"/>
          </ac:picMkLst>
        </pc:picChg>
      </pc:sldChg>
      <pc:sldChg chg="addSp delSp modSp mod setBg modClrScheme chgLayout modNotesTx">
        <pc:chgData name="Gabriella Kenna" userId="8bef3f30-e89a-44f9-8f0c-8583625e1196" providerId="ADAL" clId="{BD219B20-4B56-4559-85AC-2760E090E532}" dt="2020-11-23T20:47:53.118" v="2587"/>
        <pc:sldMkLst>
          <pc:docMk/>
          <pc:sldMk cId="1134095342" sldId="262"/>
        </pc:sldMkLst>
        <pc:spChg chg="mod ord">
          <ac:chgData name="Gabriella Kenna" userId="8bef3f30-e89a-44f9-8f0c-8583625e1196" providerId="ADAL" clId="{BD219B20-4B56-4559-85AC-2760E090E532}" dt="2020-11-23T20:07:00.707" v="860" actId="20577"/>
          <ac:spMkLst>
            <pc:docMk/>
            <pc:sldMk cId="1134095342" sldId="262"/>
            <ac:spMk id="2" creationId="{C33F9611-8CE4-4D3C-B31D-81E67173D66E}"/>
          </ac:spMkLst>
        </pc:spChg>
        <pc:spChg chg="del mod ord">
          <ac:chgData name="Gabriella Kenna" userId="8bef3f30-e89a-44f9-8f0c-8583625e1196" providerId="ADAL" clId="{BD219B20-4B56-4559-85AC-2760E090E532}" dt="2020-11-23T20:03:08.067" v="791"/>
          <ac:spMkLst>
            <pc:docMk/>
            <pc:sldMk cId="1134095342" sldId="262"/>
            <ac:spMk id="3" creationId="{2F553E25-1D4C-4677-B783-98CE4ED75FED}"/>
          </ac:spMkLst>
        </pc:spChg>
        <pc:spChg chg="add del mod ord">
          <ac:chgData name="Gabriella Kenna" userId="8bef3f30-e89a-44f9-8f0c-8583625e1196" providerId="ADAL" clId="{BD219B20-4B56-4559-85AC-2760E090E532}" dt="2020-11-23T20:03:18.217" v="794"/>
          <ac:spMkLst>
            <pc:docMk/>
            <pc:sldMk cId="1134095342" sldId="262"/>
            <ac:spMk id="4" creationId="{BF4EE2F3-39E4-411E-8DAD-6CAECFD0C700}"/>
          </ac:spMkLst>
        </pc:spChg>
        <pc:spChg chg="add del mod ord">
          <ac:chgData name="Gabriella Kenna" userId="8bef3f30-e89a-44f9-8f0c-8583625e1196" providerId="ADAL" clId="{BD219B20-4B56-4559-85AC-2760E090E532}" dt="2020-11-23T20:05:04.820" v="821" actId="478"/>
          <ac:spMkLst>
            <pc:docMk/>
            <pc:sldMk cId="1134095342" sldId="262"/>
            <ac:spMk id="9" creationId="{DFB679B4-6238-4D01-A92C-FE926CA6B9D5}"/>
          </ac:spMkLst>
        </pc:spChg>
        <pc:spChg chg="add del mod ord">
          <ac:chgData name="Gabriella Kenna" userId="8bef3f30-e89a-44f9-8f0c-8583625e1196" providerId="ADAL" clId="{BD219B20-4B56-4559-85AC-2760E090E532}" dt="2020-11-23T20:05:03.220" v="820" actId="478"/>
          <ac:spMkLst>
            <pc:docMk/>
            <pc:sldMk cId="1134095342" sldId="262"/>
            <ac:spMk id="10" creationId="{FE0438AF-C90C-4D28-B314-51B35F516A5A}"/>
          </ac:spMkLst>
        </pc:spChg>
        <pc:spChg chg="add del">
          <ac:chgData name="Gabriella Kenna" userId="8bef3f30-e89a-44f9-8f0c-8583625e1196" providerId="ADAL" clId="{BD219B20-4B56-4559-85AC-2760E090E532}" dt="2020-11-23T20:05:25.619" v="823" actId="26606"/>
          <ac:spMkLst>
            <pc:docMk/>
            <pc:sldMk cId="1134095342" sldId="262"/>
            <ac:spMk id="11" creationId="{4728AED4-7DD1-48CA-A953-55D508B38A17}"/>
          </ac:spMkLst>
        </pc:spChg>
        <pc:spChg chg="add del">
          <ac:chgData name="Gabriella Kenna" userId="8bef3f30-e89a-44f9-8f0c-8583625e1196" providerId="ADAL" clId="{BD219B20-4B56-4559-85AC-2760E090E532}" dt="2020-11-23T20:03:50.879" v="798" actId="26606"/>
          <ac:spMkLst>
            <pc:docMk/>
            <pc:sldMk cId="1134095342" sldId="262"/>
            <ac:spMk id="12" creationId="{7CC2816F-34AD-495A-8DDE-580A2AB13FAF}"/>
          </ac:spMkLst>
        </pc:spChg>
        <pc:spChg chg="add del">
          <ac:chgData name="Gabriella Kenna" userId="8bef3f30-e89a-44f9-8f0c-8583625e1196" providerId="ADAL" clId="{BD219B20-4B56-4559-85AC-2760E090E532}" dt="2020-11-23T20:05:25.619" v="823" actId="26606"/>
          <ac:spMkLst>
            <pc:docMk/>
            <pc:sldMk cId="1134095342" sldId="262"/>
            <ac:spMk id="13" creationId="{08476170-DDA6-47A5-BA2F-154B0B536C68}"/>
          </ac:spMkLst>
        </pc:spChg>
        <pc:spChg chg="add del">
          <ac:chgData name="Gabriella Kenna" userId="8bef3f30-e89a-44f9-8f0c-8583625e1196" providerId="ADAL" clId="{BD219B20-4B56-4559-85AC-2760E090E532}" dt="2020-11-23T20:05:25.619" v="823" actId="26606"/>
          <ac:spMkLst>
            <pc:docMk/>
            <pc:sldMk cId="1134095342" sldId="262"/>
            <ac:spMk id="14" creationId="{45E33BD7-7E4A-463D-A94A-90181597A438}"/>
          </ac:spMkLst>
        </pc:spChg>
        <pc:spChg chg="add del">
          <ac:chgData name="Gabriella Kenna" userId="8bef3f30-e89a-44f9-8f0c-8583625e1196" providerId="ADAL" clId="{BD219B20-4B56-4559-85AC-2760E090E532}" dt="2020-11-23T20:03:50.879" v="798" actId="26606"/>
          <ac:spMkLst>
            <pc:docMk/>
            <pc:sldMk cId="1134095342" sldId="262"/>
            <ac:spMk id="15" creationId="{4728AED4-7DD1-48CA-A953-55D508B38A17}"/>
          </ac:spMkLst>
        </pc:spChg>
        <pc:spChg chg="add del">
          <ac:chgData name="Gabriella Kenna" userId="8bef3f30-e89a-44f9-8f0c-8583625e1196" providerId="ADAL" clId="{BD219B20-4B56-4559-85AC-2760E090E532}" dt="2020-11-23T20:05:25.619" v="823" actId="26606"/>
          <ac:spMkLst>
            <pc:docMk/>
            <pc:sldMk cId="1134095342" sldId="262"/>
            <ac:spMk id="16" creationId="{DF308BC4-80BB-4838-92B8-AB3DA0B0A366}"/>
          </ac:spMkLst>
        </pc:spChg>
        <pc:spChg chg="add del">
          <ac:chgData name="Gabriella Kenna" userId="8bef3f30-e89a-44f9-8f0c-8583625e1196" providerId="ADAL" clId="{BD219B20-4B56-4559-85AC-2760E090E532}" dt="2020-11-23T20:03:50.879" v="798" actId="26606"/>
          <ac:spMkLst>
            <pc:docMk/>
            <pc:sldMk cId="1134095342" sldId="262"/>
            <ac:spMk id="17" creationId="{08476170-DDA6-47A5-BA2F-154B0B536C68}"/>
          </ac:spMkLst>
        </pc:spChg>
        <pc:spChg chg="add del">
          <ac:chgData name="Gabriella Kenna" userId="8bef3f30-e89a-44f9-8f0c-8583625e1196" providerId="ADAL" clId="{BD219B20-4B56-4559-85AC-2760E090E532}" dt="2020-11-23T20:05:25.619" v="823" actId="26606"/>
          <ac:spMkLst>
            <pc:docMk/>
            <pc:sldMk cId="1134095342" sldId="262"/>
            <ac:spMk id="18" creationId="{E8A5174C-92C7-4240-908A-FFAE04F49E14}"/>
          </ac:spMkLst>
        </pc:spChg>
        <pc:spChg chg="add del">
          <ac:chgData name="Gabriella Kenna" userId="8bef3f30-e89a-44f9-8f0c-8583625e1196" providerId="ADAL" clId="{BD219B20-4B56-4559-85AC-2760E090E532}" dt="2020-11-23T20:03:50.879" v="798" actId="26606"/>
          <ac:spMkLst>
            <pc:docMk/>
            <pc:sldMk cId="1134095342" sldId="262"/>
            <ac:spMk id="19" creationId="{45E33BD7-7E4A-463D-A94A-90181597A438}"/>
          </ac:spMkLst>
        </pc:spChg>
        <pc:spChg chg="add del">
          <ac:chgData name="Gabriella Kenna" userId="8bef3f30-e89a-44f9-8f0c-8583625e1196" providerId="ADAL" clId="{BD219B20-4B56-4559-85AC-2760E090E532}" dt="2020-11-23T20:05:25.619" v="823" actId="26606"/>
          <ac:spMkLst>
            <pc:docMk/>
            <pc:sldMk cId="1134095342" sldId="262"/>
            <ac:spMk id="20" creationId="{2B83C316-5844-4C19-B388-5DBEE733CB29}"/>
          </ac:spMkLst>
        </pc:spChg>
        <pc:spChg chg="add del">
          <ac:chgData name="Gabriella Kenna" userId="8bef3f30-e89a-44f9-8f0c-8583625e1196" providerId="ADAL" clId="{BD219B20-4B56-4559-85AC-2760E090E532}" dt="2020-11-23T20:03:50.879" v="798" actId="26606"/>
          <ac:spMkLst>
            <pc:docMk/>
            <pc:sldMk cId="1134095342" sldId="262"/>
            <ac:spMk id="21" creationId="{DF308BC4-80BB-4838-92B8-AB3DA0B0A366}"/>
          </ac:spMkLst>
        </pc:spChg>
        <pc:spChg chg="add del">
          <ac:chgData name="Gabriella Kenna" userId="8bef3f30-e89a-44f9-8f0c-8583625e1196" providerId="ADAL" clId="{BD219B20-4B56-4559-85AC-2760E090E532}" dt="2020-11-23T20:05:25.619" v="823" actId="26606"/>
          <ac:spMkLst>
            <pc:docMk/>
            <pc:sldMk cId="1134095342" sldId="262"/>
            <ac:spMk id="22" creationId="{BE18B9C1-F5AA-4D71-B9E4-0DFA86A73788}"/>
          </ac:spMkLst>
        </pc:spChg>
        <pc:spChg chg="add del">
          <ac:chgData name="Gabriella Kenna" userId="8bef3f30-e89a-44f9-8f0c-8583625e1196" providerId="ADAL" clId="{BD219B20-4B56-4559-85AC-2760E090E532}" dt="2020-11-23T20:03:50.879" v="798" actId="26606"/>
          <ac:spMkLst>
            <pc:docMk/>
            <pc:sldMk cId="1134095342" sldId="262"/>
            <ac:spMk id="23" creationId="{E8A5174C-92C7-4240-908A-FFAE04F49E14}"/>
          </ac:spMkLst>
        </pc:spChg>
        <pc:spChg chg="add del">
          <ac:chgData name="Gabriella Kenna" userId="8bef3f30-e89a-44f9-8f0c-8583625e1196" providerId="ADAL" clId="{BD219B20-4B56-4559-85AC-2760E090E532}" dt="2020-11-23T20:05:25.619" v="823" actId="26606"/>
          <ac:spMkLst>
            <pc:docMk/>
            <pc:sldMk cId="1134095342" sldId="262"/>
            <ac:spMk id="24" creationId="{2DAAF0A6-7D63-443C-922E-00403E3FD2F1}"/>
          </ac:spMkLst>
        </pc:spChg>
        <pc:spChg chg="add del">
          <ac:chgData name="Gabriella Kenna" userId="8bef3f30-e89a-44f9-8f0c-8583625e1196" providerId="ADAL" clId="{BD219B20-4B56-4559-85AC-2760E090E532}" dt="2020-11-23T20:03:50.879" v="798" actId="26606"/>
          <ac:spMkLst>
            <pc:docMk/>
            <pc:sldMk cId="1134095342" sldId="262"/>
            <ac:spMk id="25" creationId="{2B83C316-5844-4C19-B388-5DBEE733CB29}"/>
          </ac:spMkLst>
        </pc:spChg>
        <pc:spChg chg="add del">
          <ac:chgData name="Gabriella Kenna" userId="8bef3f30-e89a-44f9-8f0c-8583625e1196" providerId="ADAL" clId="{BD219B20-4B56-4559-85AC-2760E090E532}" dt="2020-11-23T20:03:50.879" v="798" actId="26606"/>
          <ac:spMkLst>
            <pc:docMk/>
            <pc:sldMk cId="1134095342" sldId="262"/>
            <ac:spMk id="27" creationId="{BE18B9C1-F5AA-4D71-B9E4-0DFA86A73788}"/>
          </ac:spMkLst>
        </pc:spChg>
        <pc:spChg chg="add del">
          <ac:chgData name="Gabriella Kenna" userId="8bef3f30-e89a-44f9-8f0c-8583625e1196" providerId="ADAL" clId="{BD219B20-4B56-4559-85AC-2760E090E532}" dt="2020-11-23T20:03:52.611" v="800" actId="26606"/>
          <ac:spMkLst>
            <pc:docMk/>
            <pc:sldMk cId="1134095342" sldId="262"/>
            <ac:spMk id="29" creationId="{BC2B9959-736A-4281-A4D6-B48E5BB22E18}"/>
          </ac:spMkLst>
        </pc:spChg>
        <pc:spChg chg="add del">
          <ac:chgData name="Gabriella Kenna" userId="8bef3f30-e89a-44f9-8f0c-8583625e1196" providerId="ADAL" clId="{BD219B20-4B56-4559-85AC-2760E090E532}" dt="2020-11-23T20:03:52.611" v="800" actId="26606"/>
          <ac:spMkLst>
            <pc:docMk/>
            <pc:sldMk cId="1134095342" sldId="262"/>
            <ac:spMk id="30" creationId="{4728AED4-7DD1-48CA-A953-55D508B38A17}"/>
          </ac:spMkLst>
        </pc:spChg>
        <pc:spChg chg="add del">
          <ac:chgData name="Gabriella Kenna" userId="8bef3f30-e89a-44f9-8f0c-8583625e1196" providerId="ADAL" clId="{BD219B20-4B56-4559-85AC-2760E090E532}" dt="2020-11-23T20:03:52.611" v="800" actId="26606"/>
          <ac:spMkLst>
            <pc:docMk/>
            <pc:sldMk cId="1134095342" sldId="262"/>
            <ac:spMk id="31" creationId="{F9F80D4E-0852-44BB-A469-7F52DB9BE409}"/>
          </ac:spMkLst>
        </pc:spChg>
        <pc:spChg chg="add del">
          <ac:chgData name="Gabriella Kenna" userId="8bef3f30-e89a-44f9-8f0c-8583625e1196" providerId="ADAL" clId="{BD219B20-4B56-4559-85AC-2760E090E532}" dt="2020-11-23T20:03:52.611" v="800" actId="26606"/>
          <ac:spMkLst>
            <pc:docMk/>
            <pc:sldMk cId="1134095342" sldId="262"/>
            <ac:spMk id="32" creationId="{08476170-DDA6-47A5-BA2F-154B0B536C68}"/>
          </ac:spMkLst>
        </pc:spChg>
        <pc:spChg chg="add del">
          <ac:chgData name="Gabriella Kenna" userId="8bef3f30-e89a-44f9-8f0c-8583625e1196" providerId="ADAL" clId="{BD219B20-4B56-4559-85AC-2760E090E532}" dt="2020-11-23T20:03:52.611" v="800" actId="26606"/>
          <ac:spMkLst>
            <pc:docMk/>
            <pc:sldMk cId="1134095342" sldId="262"/>
            <ac:spMk id="33" creationId="{8B23B194-1695-49D5-B1C8-7845FA73458E}"/>
          </ac:spMkLst>
        </pc:spChg>
        <pc:spChg chg="add del">
          <ac:chgData name="Gabriella Kenna" userId="8bef3f30-e89a-44f9-8f0c-8583625e1196" providerId="ADAL" clId="{BD219B20-4B56-4559-85AC-2760E090E532}" dt="2020-11-23T20:03:52.611" v="800" actId="26606"/>
          <ac:spMkLst>
            <pc:docMk/>
            <pc:sldMk cId="1134095342" sldId="262"/>
            <ac:spMk id="34" creationId="{AD2D54B9-A9F0-4A29-BACC-A958CFB7DF05}"/>
          </ac:spMkLst>
        </pc:spChg>
        <pc:spChg chg="add del">
          <ac:chgData name="Gabriella Kenna" userId="8bef3f30-e89a-44f9-8f0c-8583625e1196" providerId="ADAL" clId="{BD219B20-4B56-4559-85AC-2760E090E532}" dt="2020-11-23T20:03:52.611" v="800" actId="26606"/>
          <ac:spMkLst>
            <pc:docMk/>
            <pc:sldMk cId="1134095342" sldId="262"/>
            <ac:spMk id="35" creationId="{5E7BD5A4-1AB1-49CF-9CAE-BAC99B0378A7}"/>
          </ac:spMkLst>
        </pc:spChg>
        <pc:spChg chg="add del">
          <ac:chgData name="Gabriella Kenna" userId="8bef3f30-e89a-44f9-8f0c-8583625e1196" providerId="ADAL" clId="{BD219B20-4B56-4559-85AC-2760E090E532}" dt="2020-11-23T20:03:52.611" v="800" actId="26606"/>
          <ac:spMkLst>
            <pc:docMk/>
            <pc:sldMk cId="1134095342" sldId="262"/>
            <ac:spMk id="36" creationId="{CD42DDB8-14D2-4DD2-8559-247798BC9520}"/>
          </ac:spMkLst>
        </pc:spChg>
        <pc:spChg chg="add del">
          <ac:chgData name="Gabriella Kenna" userId="8bef3f30-e89a-44f9-8f0c-8583625e1196" providerId="ADAL" clId="{BD219B20-4B56-4559-85AC-2760E090E532}" dt="2020-11-23T20:03:52.611" v="800" actId="26606"/>
          <ac:spMkLst>
            <pc:docMk/>
            <pc:sldMk cId="1134095342" sldId="262"/>
            <ac:spMk id="37" creationId="{B86BFF3F-9369-4106-AA98-810145A3A4D1}"/>
          </ac:spMkLst>
        </pc:spChg>
        <pc:spChg chg="add del">
          <ac:chgData name="Gabriella Kenna" userId="8bef3f30-e89a-44f9-8f0c-8583625e1196" providerId="ADAL" clId="{BD219B20-4B56-4559-85AC-2760E090E532}" dt="2020-11-23T20:03:52.611" v="800" actId="26606"/>
          <ac:spMkLst>
            <pc:docMk/>
            <pc:sldMk cId="1134095342" sldId="262"/>
            <ac:spMk id="38" creationId="{CDA5F14A-5F08-496F-A292-4E927CB2BA92}"/>
          </ac:spMkLst>
        </pc:spChg>
        <pc:spChg chg="add del">
          <ac:chgData name="Gabriella Kenna" userId="8bef3f30-e89a-44f9-8f0c-8583625e1196" providerId="ADAL" clId="{BD219B20-4B56-4559-85AC-2760E090E532}" dt="2020-11-23T20:03:55.700" v="802" actId="26606"/>
          <ac:spMkLst>
            <pc:docMk/>
            <pc:sldMk cId="1134095342" sldId="262"/>
            <ac:spMk id="40" creationId="{4728AED4-7DD1-48CA-A953-55D508B38A17}"/>
          </ac:spMkLst>
        </pc:spChg>
        <pc:spChg chg="add del">
          <ac:chgData name="Gabriella Kenna" userId="8bef3f30-e89a-44f9-8f0c-8583625e1196" providerId="ADAL" clId="{BD219B20-4B56-4559-85AC-2760E090E532}" dt="2020-11-23T20:03:55.700" v="802" actId="26606"/>
          <ac:spMkLst>
            <pc:docMk/>
            <pc:sldMk cId="1134095342" sldId="262"/>
            <ac:spMk id="41" creationId="{08476170-DDA6-47A5-BA2F-154B0B536C68}"/>
          </ac:spMkLst>
        </pc:spChg>
        <pc:spChg chg="add del">
          <ac:chgData name="Gabriella Kenna" userId="8bef3f30-e89a-44f9-8f0c-8583625e1196" providerId="ADAL" clId="{BD219B20-4B56-4559-85AC-2760E090E532}" dt="2020-11-23T20:03:55.700" v="802" actId="26606"/>
          <ac:spMkLst>
            <pc:docMk/>
            <pc:sldMk cId="1134095342" sldId="262"/>
            <ac:spMk id="42" creationId="{45E33BD7-7E4A-463D-A94A-90181597A438}"/>
          </ac:spMkLst>
        </pc:spChg>
        <pc:spChg chg="add del">
          <ac:chgData name="Gabriella Kenna" userId="8bef3f30-e89a-44f9-8f0c-8583625e1196" providerId="ADAL" clId="{BD219B20-4B56-4559-85AC-2760E090E532}" dt="2020-11-23T20:03:55.700" v="802" actId="26606"/>
          <ac:spMkLst>
            <pc:docMk/>
            <pc:sldMk cId="1134095342" sldId="262"/>
            <ac:spMk id="43" creationId="{DF308BC4-80BB-4838-92B8-AB3DA0B0A366}"/>
          </ac:spMkLst>
        </pc:spChg>
        <pc:spChg chg="add del">
          <ac:chgData name="Gabriella Kenna" userId="8bef3f30-e89a-44f9-8f0c-8583625e1196" providerId="ADAL" clId="{BD219B20-4B56-4559-85AC-2760E090E532}" dt="2020-11-23T20:03:55.700" v="802" actId="26606"/>
          <ac:spMkLst>
            <pc:docMk/>
            <pc:sldMk cId="1134095342" sldId="262"/>
            <ac:spMk id="44" creationId="{E8A5174C-92C7-4240-908A-FFAE04F49E14}"/>
          </ac:spMkLst>
        </pc:spChg>
        <pc:spChg chg="add del">
          <ac:chgData name="Gabriella Kenna" userId="8bef3f30-e89a-44f9-8f0c-8583625e1196" providerId="ADAL" clId="{BD219B20-4B56-4559-85AC-2760E090E532}" dt="2020-11-23T20:03:55.700" v="802" actId="26606"/>
          <ac:spMkLst>
            <pc:docMk/>
            <pc:sldMk cId="1134095342" sldId="262"/>
            <ac:spMk id="45" creationId="{2B83C316-5844-4C19-B388-5DBEE733CB29}"/>
          </ac:spMkLst>
        </pc:spChg>
        <pc:spChg chg="add del">
          <ac:chgData name="Gabriella Kenna" userId="8bef3f30-e89a-44f9-8f0c-8583625e1196" providerId="ADAL" clId="{BD219B20-4B56-4559-85AC-2760E090E532}" dt="2020-11-23T20:03:55.700" v="802" actId="26606"/>
          <ac:spMkLst>
            <pc:docMk/>
            <pc:sldMk cId="1134095342" sldId="262"/>
            <ac:spMk id="46" creationId="{BE18B9C1-F5AA-4D71-B9E4-0DFA86A73788}"/>
          </ac:spMkLst>
        </pc:spChg>
        <pc:spChg chg="add del">
          <ac:chgData name="Gabriella Kenna" userId="8bef3f30-e89a-44f9-8f0c-8583625e1196" providerId="ADAL" clId="{BD219B20-4B56-4559-85AC-2760E090E532}" dt="2020-11-23T20:03:55.700" v="802" actId="26606"/>
          <ac:spMkLst>
            <pc:docMk/>
            <pc:sldMk cId="1134095342" sldId="262"/>
            <ac:spMk id="47" creationId="{7CC2816F-34AD-495A-8DDE-580A2AB13FAF}"/>
          </ac:spMkLst>
        </pc:spChg>
        <pc:picChg chg="add mod ord">
          <ac:chgData name="Gabriella Kenna" userId="8bef3f30-e89a-44f9-8f0c-8583625e1196" providerId="ADAL" clId="{BD219B20-4B56-4559-85AC-2760E090E532}" dt="2020-11-23T20:19:15.933" v="927" actId="14826"/>
          <ac:picMkLst>
            <pc:docMk/>
            <pc:sldMk cId="1134095342" sldId="262"/>
            <ac:picMk id="6" creationId="{24E289FD-9599-4ED8-ACBE-471DCDA7D79D}"/>
          </ac:picMkLst>
        </pc:picChg>
        <pc:picChg chg="add mod ord">
          <ac:chgData name="Gabriella Kenna" userId="8bef3f30-e89a-44f9-8f0c-8583625e1196" providerId="ADAL" clId="{BD219B20-4B56-4559-85AC-2760E090E532}" dt="2020-11-23T20:18:57.845" v="922" actId="14100"/>
          <ac:picMkLst>
            <pc:docMk/>
            <pc:sldMk cId="1134095342" sldId="262"/>
            <ac:picMk id="8" creationId="{B6656532-A628-4E38-81FA-27F05E433995}"/>
          </ac:picMkLst>
        </pc:picChg>
        <pc:picChg chg="add del mod">
          <ac:chgData name="Gabriella Kenna" userId="8bef3f30-e89a-44f9-8f0c-8583625e1196" providerId="ADAL" clId="{BD219B20-4B56-4559-85AC-2760E090E532}" dt="2020-11-23T20:18:00.502" v="914" actId="478"/>
          <ac:picMkLst>
            <pc:docMk/>
            <pc:sldMk cId="1134095342" sldId="262"/>
            <ac:picMk id="28" creationId="{41A864C9-A974-482E-BCB1-B6F8D562FFBA}"/>
          </ac:picMkLst>
        </pc:picChg>
        <pc:picChg chg="add del mod">
          <ac:chgData name="Gabriella Kenna" userId="8bef3f30-e89a-44f9-8f0c-8583625e1196" providerId="ADAL" clId="{BD219B20-4B56-4559-85AC-2760E090E532}" dt="2020-11-23T20:18:33.383" v="918" actId="21"/>
          <ac:picMkLst>
            <pc:docMk/>
            <pc:sldMk cId="1134095342" sldId="262"/>
            <ac:picMk id="48" creationId="{849184B1-0A00-4FD0-B0D9-6BA363F3E8CB}"/>
          </ac:picMkLst>
        </pc:picChg>
        <pc:picChg chg="add del mod">
          <ac:chgData name="Gabriella Kenna" userId="8bef3f30-e89a-44f9-8f0c-8583625e1196" providerId="ADAL" clId="{BD219B20-4B56-4559-85AC-2760E090E532}" dt="2020-11-23T20:19:11.293" v="926" actId="21"/>
          <ac:picMkLst>
            <pc:docMk/>
            <pc:sldMk cId="1134095342" sldId="262"/>
            <ac:picMk id="50" creationId="{E6DC8CEE-0E06-4599-8D55-360533F26F55}"/>
          </ac:picMkLst>
        </pc:picChg>
        <pc:picChg chg="add del mod">
          <ac:chgData name="Gabriella Kenna" userId="8bef3f30-e89a-44f9-8f0c-8583625e1196" providerId="ADAL" clId="{BD219B20-4B56-4559-85AC-2760E090E532}" dt="2020-11-23T20:36:09.382" v="1127"/>
          <ac:picMkLst>
            <pc:docMk/>
            <pc:sldMk cId="1134095342" sldId="262"/>
            <ac:picMk id="51" creationId="{F45019AB-9D11-46EB-97A9-7A5E64B3437B}"/>
          </ac:picMkLst>
        </pc:picChg>
        <pc:picChg chg="add del mod">
          <ac:chgData name="Gabriella Kenna" userId="8bef3f30-e89a-44f9-8f0c-8583625e1196" providerId="ADAL" clId="{BD219B20-4B56-4559-85AC-2760E090E532}" dt="2020-11-23T20:36:50.683" v="1128"/>
          <ac:picMkLst>
            <pc:docMk/>
            <pc:sldMk cId="1134095342" sldId="262"/>
            <ac:picMk id="52" creationId="{F928073D-8EBB-45FC-AA1E-8E45E79AED51}"/>
          </ac:picMkLst>
        </pc:picChg>
        <pc:picChg chg="add del mod">
          <ac:chgData name="Gabriella Kenna" userId="8bef3f30-e89a-44f9-8f0c-8583625e1196" providerId="ADAL" clId="{BD219B20-4B56-4559-85AC-2760E090E532}" dt="2020-11-23T20:37:07.467" v="1129"/>
          <ac:picMkLst>
            <pc:docMk/>
            <pc:sldMk cId="1134095342" sldId="262"/>
            <ac:picMk id="53" creationId="{1987C215-BBC9-4765-AB6E-E598E91C0B9F}"/>
          </ac:picMkLst>
        </pc:picChg>
        <pc:picChg chg="add del mod">
          <ac:chgData name="Gabriella Kenna" userId="8bef3f30-e89a-44f9-8f0c-8583625e1196" providerId="ADAL" clId="{BD219B20-4B56-4559-85AC-2760E090E532}" dt="2020-11-23T20:37:21.998" v="1130"/>
          <ac:picMkLst>
            <pc:docMk/>
            <pc:sldMk cId="1134095342" sldId="262"/>
            <ac:picMk id="54" creationId="{C67AC27D-3480-4369-8941-080AE72145CC}"/>
          </ac:picMkLst>
        </pc:picChg>
        <pc:picChg chg="add del mod">
          <ac:chgData name="Gabriella Kenna" userId="8bef3f30-e89a-44f9-8f0c-8583625e1196" providerId="ADAL" clId="{BD219B20-4B56-4559-85AC-2760E090E532}" dt="2020-11-23T20:47:53.118" v="2587"/>
          <ac:picMkLst>
            <pc:docMk/>
            <pc:sldMk cId="1134095342" sldId="262"/>
            <ac:picMk id="55" creationId="{8B07191A-DE11-45C8-99F9-CA74E89BB57B}"/>
          </ac:picMkLst>
        </pc:picChg>
        <pc:picChg chg="add mod">
          <ac:chgData name="Gabriella Kenna" userId="8bef3f30-e89a-44f9-8f0c-8583625e1196" providerId="ADAL" clId="{BD219B20-4B56-4559-85AC-2760E090E532}" dt="2020-11-23T20:47:53.118" v="2587"/>
          <ac:picMkLst>
            <pc:docMk/>
            <pc:sldMk cId="1134095342" sldId="262"/>
            <ac:picMk id="56" creationId="{920F34C3-F754-447B-B91C-ADD6F9346BD0}"/>
          </ac:picMkLst>
        </pc:picChg>
      </pc:sldChg>
      <pc:sldChg chg="addSp delSp modSp mod modTransition setBg modClrScheme modAnim chgLayout modNotesTx">
        <pc:chgData name="Gabriella Kenna" userId="8bef3f30-e89a-44f9-8f0c-8583625e1196" providerId="ADAL" clId="{BD219B20-4B56-4559-85AC-2760E090E532}" dt="2020-11-23T20:34:44.419" v="1126"/>
        <pc:sldMkLst>
          <pc:docMk/>
          <pc:sldMk cId="1973892330" sldId="265"/>
        </pc:sldMkLst>
        <pc:spChg chg="mod ord">
          <ac:chgData name="Gabriella Kenna" userId="8bef3f30-e89a-44f9-8f0c-8583625e1196" providerId="ADAL" clId="{BD219B20-4B56-4559-85AC-2760E090E532}" dt="2020-11-23T19:44:11.626" v="165" actId="20577"/>
          <ac:spMkLst>
            <pc:docMk/>
            <pc:sldMk cId="1973892330" sldId="265"/>
            <ac:spMk id="2" creationId="{7D874E39-35B3-4A04-8DA4-7F0DA3312191}"/>
          </ac:spMkLst>
        </pc:spChg>
        <pc:spChg chg="del mod ord">
          <ac:chgData name="Gabriella Kenna" userId="8bef3f30-e89a-44f9-8f0c-8583625e1196" providerId="ADAL" clId="{BD219B20-4B56-4559-85AC-2760E090E532}" dt="2020-11-23T19:43:22.461" v="151" actId="478"/>
          <ac:spMkLst>
            <pc:docMk/>
            <pc:sldMk cId="1973892330" sldId="265"/>
            <ac:spMk id="3" creationId="{68474492-0223-4B90-89F4-E5594193DA67}"/>
          </ac:spMkLst>
        </pc:spChg>
        <pc:spChg chg="add del mod ord">
          <ac:chgData name="Gabriella Kenna" userId="8bef3f30-e89a-44f9-8f0c-8583625e1196" providerId="ADAL" clId="{BD219B20-4B56-4559-85AC-2760E090E532}" dt="2020-11-23T19:42:44.182" v="148"/>
          <ac:spMkLst>
            <pc:docMk/>
            <pc:sldMk cId="1973892330" sldId="265"/>
            <ac:spMk id="4" creationId="{E999EAC4-61CF-4224-8428-18C78E1B6EBD}"/>
          </ac:spMkLst>
        </pc:spChg>
        <pc:spChg chg="add">
          <ac:chgData name="Gabriella Kenna" userId="8bef3f30-e89a-44f9-8f0c-8583625e1196" providerId="ADAL" clId="{BD219B20-4B56-4559-85AC-2760E090E532}" dt="2020-11-23T19:43:12.082" v="150" actId="26606"/>
          <ac:spMkLst>
            <pc:docMk/>
            <pc:sldMk cId="1973892330" sldId="265"/>
            <ac:spMk id="71" creationId="{861A0104-BF6E-465D-B05F-F41F69B3680A}"/>
          </ac:spMkLst>
        </pc:spChg>
        <pc:spChg chg="add">
          <ac:chgData name="Gabriella Kenna" userId="8bef3f30-e89a-44f9-8f0c-8583625e1196" providerId="ADAL" clId="{BD219B20-4B56-4559-85AC-2760E090E532}" dt="2020-11-23T19:43:12.082" v="150" actId="26606"/>
          <ac:spMkLst>
            <pc:docMk/>
            <pc:sldMk cId="1973892330" sldId="265"/>
            <ac:spMk id="73" creationId="{03B901C5-8FDC-42CF-AE02-104ECD0C25E5}"/>
          </ac:spMkLst>
        </pc:spChg>
        <pc:spChg chg="add">
          <ac:chgData name="Gabriella Kenna" userId="8bef3f30-e89a-44f9-8f0c-8583625e1196" providerId="ADAL" clId="{BD219B20-4B56-4559-85AC-2760E090E532}" dt="2020-11-23T19:43:12.082" v="150" actId="26606"/>
          <ac:spMkLst>
            <pc:docMk/>
            <pc:sldMk cId="1973892330" sldId="265"/>
            <ac:spMk id="75" creationId="{BE0DA36C-7BCD-4019-A13D-C01824BDDAAD}"/>
          </ac:spMkLst>
        </pc:spChg>
        <pc:picChg chg="add del mod">
          <ac:chgData name="Gabriella Kenna" userId="8bef3f30-e89a-44f9-8f0c-8583625e1196" providerId="ADAL" clId="{BD219B20-4B56-4559-85AC-2760E090E532}" dt="2020-11-23T19:52:44.757" v="254"/>
          <ac:picMkLst>
            <pc:docMk/>
            <pc:sldMk cId="1973892330" sldId="265"/>
            <ac:picMk id="5" creationId="{85A904EC-F4AA-4392-9259-C68C3F3E2F06}"/>
          </ac:picMkLst>
        </pc:picChg>
        <pc:picChg chg="add del mod">
          <ac:chgData name="Gabriella Kenna" userId="8bef3f30-e89a-44f9-8f0c-8583625e1196" providerId="ADAL" clId="{BD219B20-4B56-4559-85AC-2760E090E532}" dt="2020-11-23T20:32:33.463" v="1122"/>
          <ac:picMkLst>
            <pc:docMk/>
            <pc:sldMk cId="1973892330" sldId="265"/>
            <ac:picMk id="6" creationId="{9B452839-8469-4492-B9FC-88303217BE2A}"/>
          </ac:picMkLst>
        </pc:picChg>
        <pc:picChg chg="add del mod">
          <ac:chgData name="Gabriella Kenna" userId="8bef3f30-e89a-44f9-8f0c-8583625e1196" providerId="ADAL" clId="{BD219B20-4B56-4559-85AC-2760E090E532}" dt="2020-11-23T20:32:57.283" v="1123"/>
          <ac:picMkLst>
            <pc:docMk/>
            <pc:sldMk cId="1973892330" sldId="265"/>
            <ac:picMk id="7" creationId="{62BB935D-5E58-4257-8A5F-1538CCD15E4B}"/>
          </ac:picMkLst>
        </pc:picChg>
        <pc:picChg chg="add del mod">
          <ac:chgData name="Gabriella Kenna" userId="8bef3f30-e89a-44f9-8f0c-8583625e1196" providerId="ADAL" clId="{BD219B20-4B56-4559-85AC-2760E090E532}" dt="2020-11-23T20:33:19.878" v="1124"/>
          <ac:picMkLst>
            <pc:docMk/>
            <pc:sldMk cId="1973892330" sldId="265"/>
            <ac:picMk id="8" creationId="{8A477144-B905-4327-8FA2-BD399650B3AA}"/>
          </ac:picMkLst>
        </pc:picChg>
        <pc:picChg chg="add del mod">
          <ac:chgData name="Gabriella Kenna" userId="8bef3f30-e89a-44f9-8f0c-8583625e1196" providerId="ADAL" clId="{BD219B20-4B56-4559-85AC-2760E090E532}" dt="2020-11-23T20:33:56.517" v="1125"/>
          <ac:picMkLst>
            <pc:docMk/>
            <pc:sldMk cId="1973892330" sldId="265"/>
            <ac:picMk id="9" creationId="{CA071068-0AF9-43BB-9806-5CAD713A1A09}"/>
          </ac:picMkLst>
        </pc:picChg>
        <pc:picChg chg="add del mod">
          <ac:chgData name="Gabriella Kenna" userId="8bef3f30-e89a-44f9-8f0c-8583625e1196" providerId="ADAL" clId="{BD219B20-4B56-4559-85AC-2760E090E532}" dt="2020-11-23T20:34:44.419" v="1126"/>
          <ac:picMkLst>
            <pc:docMk/>
            <pc:sldMk cId="1973892330" sldId="265"/>
            <ac:picMk id="10" creationId="{42EC522C-72DA-4990-8F59-C77B1D891B99}"/>
          </ac:picMkLst>
        </pc:picChg>
        <pc:picChg chg="add mod">
          <ac:chgData name="Gabriella Kenna" userId="8bef3f30-e89a-44f9-8f0c-8583625e1196" providerId="ADAL" clId="{BD219B20-4B56-4559-85AC-2760E090E532}" dt="2020-11-23T20:34:44.419" v="1126"/>
          <ac:picMkLst>
            <pc:docMk/>
            <pc:sldMk cId="1973892330" sldId="265"/>
            <ac:picMk id="11" creationId="{5EBFE661-F224-42DC-B8B5-8539E4A4B77E}"/>
          </ac:picMkLst>
        </pc:picChg>
        <pc:picChg chg="add mod ord">
          <ac:chgData name="Gabriella Kenna" userId="8bef3f30-e89a-44f9-8f0c-8583625e1196" providerId="ADAL" clId="{BD219B20-4B56-4559-85AC-2760E090E532}" dt="2020-11-23T19:43:12.082" v="150" actId="26606"/>
          <ac:picMkLst>
            <pc:docMk/>
            <pc:sldMk cId="1973892330" sldId="265"/>
            <ac:picMk id="1026" creationId="{9E6449D9-D0FE-48DB-ACB9-932BBB21B0CD}"/>
          </ac:picMkLst>
        </pc:picChg>
      </pc:sldChg>
      <pc:sldChg chg="addSp delSp modSp mod">
        <pc:chgData name="Gabriella Kenna" userId="8bef3f30-e89a-44f9-8f0c-8583625e1196" providerId="ADAL" clId="{BD219B20-4B56-4559-85AC-2760E090E532}" dt="2020-11-23T21:55:48.897" v="3205" actId="478"/>
        <pc:sldMkLst>
          <pc:docMk/>
          <pc:sldMk cId="2273412401" sldId="266"/>
        </pc:sldMkLst>
        <pc:spChg chg="mod">
          <ac:chgData name="Gabriella Kenna" userId="8bef3f30-e89a-44f9-8f0c-8583625e1196" providerId="ADAL" clId="{BD219B20-4B56-4559-85AC-2760E090E532}" dt="2020-11-23T19:38:10.121" v="0" actId="27636"/>
          <ac:spMkLst>
            <pc:docMk/>
            <pc:sldMk cId="2273412401" sldId="266"/>
            <ac:spMk id="3" creationId="{2178DC39-0815-4458-9411-175AF1BCD806}"/>
          </ac:spMkLst>
        </pc:spChg>
        <pc:picChg chg="add del mod">
          <ac:chgData name="Gabriella Kenna" userId="8bef3f30-e89a-44f9-8f0c-8583625e1196" providerId="ADAL" clId="{BD219B20-4B56-4559-85AC-2760E090E532}" dt="2020-11-23T21:44:36.010" v="3196"/>
          <ac:picMkLst>
            <pc:docMk/>
            <pc:sldMk cId="2273412401" sldId="266"/>
            <ac:picMk id="4" creationId="{94F8620E-AE74-449A-863B-0B6F4833043C}"/>
          </ac:picMkLst>
        </pc:picChg>
        <pc:picChg chg="del">
          <ac:chgData name="Gabriella Kenna" userId="8bef3f30-e89a-44f9-8f0c-8583625e1196" providerId="ADAL" clId="{BD219B20-4B56-4559-85AC-2760E090E532}" dt="2020-11-23T21:44:06.517" v="3195"/>
          <ac:picMkLst>
            <pc:docMk/>
            <pc:sldMk cId="2273412401" sldId="266"/>
            <ac:picMk id="5" creationId="{581CF200-866A-4B46-962C-3A6A525AD906}"/>
          </ac:picMkLst>
        </pc:picChg>
        <pc:picChg chg="add mod">
          <ac:chgData name="Gabriella Kenna" userId="8bef3f30-e89a-44f9-8f0c-8583625e1196" providerId="ADAL" clId="{BD219B20-4B56-4559-85AC-2760E090E532}" dt="2020-11-23T21:44:36.010" v="3196"/>
          <ac:picMkLst>
            <pc:docMk/>
            <pc:sldMk cId="2273412401" sldId="266"/>
            <ac:picMk id="6" creationId="{2802EBE2-D183-4060-9C94-E6AF81B9B548}"/>
          </ac:picMkLst>
        </pc:picChg>
        <pc:picChg chg="add del mod">
          <ac:chgData name="Gabriella Kenna" userId="8bef3f30-e89a-44f9-8f0c-8583625e1196" providerId="ADAL" clId="{BD219B20-4B56-4559-85AC-2760E090E532}" dt="2020-11-23T21:55:48.897" v="3205" actId="478"/>
          <ac:picMkLst>
            <pc:docMk/>
            <pc:sldMk cId="2273412401" sldId="266"/>
            <ac:picMk id="8" creationId="{FAE887C2-6379-400F-AF89-0F5EC0EB60A9}"/>
          </ac:picMkLst>
        </pc:picChg>
      </pc:sldChg>
      <pc:sldChg chg="modSp mod">
        <pc:chgData name="Gabriella Kenna" userId="8bef3f30-e89a-44f9-8f0c-8583625e1196" providerId="ADAL" clId="{BD219B20-4B56-4559-85AC-2760E090E532}" dt="2020-11-23T19:44:02.440" v="161" actId="20577"/>
        <pc:sldMkLst>
          <pc:docMk/>
          <pc:sldMk cId="88495529" sldId="268"/>
        </pc:sldMkLst>
        <pc:spChg chg="mod">
          <ac:chgData name="Gabriella Kenna" userId="8bef3f30-e89a-44f9-8f0c-8583625e1196" providerId="ADAL" clId="{BD219B20-4B56-4559-85AC-2760E090E532}" dt="2020-11-23T19:44:02.440" v="161" actId="20577"/>
          <ac:spMkLst>
            <pc:docMk/>
            <pc:sldMk cId="88495529" sldId="268"/>
            <ac:spMk id="2" creationId="{0FC5CE14-A99A-480C-BB5F-244561AFF006}"/>
          </ac:spMkLst>
        </pc:spChg>
      </pc:sldChg>
      <pc:sldChg chg="addSp delSp modSp add mod modNotesTx">
        <pc:chgData name="Gabriella Kenna" userId="8bef3f30-e89a-44f9-8f0c-8583625e1196" providerId="ADAL" clId="{BD219B20-4B56-4559-85AC-2760E090E532}" dt="2020-11-23T20:48:22.866" v="2588"/>
        <pc:sldMkLst>
          <pc:docMk/>
          <pc:sldMk cId="2222002407" sldId="270"/>
        </pc:sldMkLst>
        <pc:picChg chg="add del mod">
          <ac:chgData name="Gabriella Kenna" userId="8bef3f30-e89a-44f9-8f0c-8583625e1196" providerId="ADAL" clId="{BD219B20-4B56-4559-85AC-2760E090E532}" dt="2020-11-23T20:21:31.427" v="932" actId="21"/>
          <ac:picMkLst>
            <pc:docMk/>
            <pc:sldMk cId="2222002407" sldId="270"/>
            <ac:picMk id="4" creationId="{BDECEA2F-E10C-4E68-8418-91C88475BB42}"/>
          </ac:picMkLst>
        </pc:picChg>
        <pc:picChg chg="mod">
          <ac:chgData name="Gabriella Kenna" userId="8bef3f30-e89a-44f9-8f0c-8583625e1196" providerId="ADAL" clId="{BD219B20-4B56-4559-85AC-2760E090E532}" dt="2020-11-23T20:21:35.037" v="933" actId="14826"/>
          <ac:picMkLst>
            <pc:docMk/>
            <pc:sldMk cId="2222002407" sldId="270"/>
            <ac:picMk id="6" creationId="{24E289FD-9599-4ED8-ACBE-471DCDA7D79D}"/>
          </ac:picMkLst>
        </pc:picChg>
        <pc:picChg chg="add del mod">
          <ac:chgData name="Gabriella Kenna" userId="8bef3f30-e89a-44f9-8f0c-8583625e1196" providerId="ADAL" clId="{BD219B20-4B56-4559-85AC-2760E090E532}" dt="2020-11-23T20:21:43.220" v="937" actId="21"/>
          <ac:picMkLst>
            <pc:docMk/>
            <pc:sldMk cId="2222002407" sldId="270"/>
            <ac:picMk id="7" creationId="{17A6B739-7992-478A-9B85-89B8135EDA2C}"/>
          </ac:picMkLst>
        </pc:picChg>
        <pc:picChg chg="mod">
          <ac:chgData name="Gabriella Kenna" userId="8bef3f30-e89a-44f9-8f0c-8583625e1196" providerId="ADAL" clId="{BD219B20-4B56-4559-85AC-2760E090E532}" dt="2020-11-23T20:21:46.563" v="938" actId="14826"/>
          <ac:picMkLst>
            <pc:docMk/>
            <pc:sldMk cId="2222002407" sldId="270"/>
            <ac:picMk id="8" creationId="{B6656532-A628-4E38-81FA-27F05E433995}"/>
          </ac:picMkLst>
        </pc:picChg>
        <pc:picChg chg="add del mod">
          <ac:chgData name="Gabriella Kenna" userId="8bef3f30-e89a-44f9-8f0c-8583625e1196" providerId="ADAL" clId="{BD219B20-4B56-4559-85AC-2760E090E532}" dt="2020-11-23T20:48:22.866" v="2588"/>
          <ac:picMkLst>
            <pc:docMk/>
            <pc:sldMk cId="2222002407" sldId="270"/>
            <ac:picMk id="9" creationId="{AE94ECA7-CAA2-4097-9281-E62A2ACA0444}"/>
          </ac:picMkLst>
        </pc:picChg>
        <pc:picChg chg="add mod">
          <ac:chgData name="Gabriella Kenna" userId="8bef3f30-e89a-44f9-8f0c-8583625e1196" providerId="ADAL" clId="{BD219B20-4B56-4559-85AC-2760E090E532}" dt="2020-11-23T20:48:22.866" v="2588"/>
          <ac:picMkLst>
            <pc:docMk/>
            <pc:sldMk cId="2222002407" sldId="270"/>
            <ac:picMk id="10" creationId="{72700048-E4D5-4BE3-AEC9-4AE7DB58F06B}"/>
          </ac:picMkLst>
        </pc:picChg>
      </pc:sldChg>
      <pc:sldChg chg="addSp delSp modSp add mod modNotesTx">
        <pc:chgData name="Gabriella Kenna" userId="8bef3f30-e89a-44f9-8f0c-8583625e1196" providerId="ADAL" clId="{BD219B20-4B56-4559-85AC-2760E090E532}" dt="2020-11-23T21:53:52.885" v="3197"/>
        <pc:sldMkLst>
          <pc:docMk/>
          <pc:sldMk cId="1337847757" sldId="271"/>
        </pc:sldMkLst>
        <pc:spChg chg="add del mod">
          <ac:chgData name="Gabriella Kenna" userId="8bef3f30-e89a-44f9-8f0c-8583625e1196" providerId="ADAL" clId="{BD219B20-4B56-4559-85AC-2760E090E532}" dt="2020-11-23T20:24:08.165" v="966" actId="478"/>
          <ac:spMkLst>
            <pc:docMk/>
            <pc:sldMk cId="1337847757" sldId="271"/>
            <ac:spMk id="12" creationId="{0087AD14-434E-44F9-9815-1B38C0C8A782}"/>
          </ac:spMkLst>
        </pc:spChg>
        <pc:picChg chg="add mod">
          <ac:chgData name="Gabriella Kenna" userId="8bef3f30-e89a-44f9-8f0c-8583625e1196" providerId="ADAL" clId="{BD219B20-4B56-4559-85AC-2760E090E532}" dt="2020-11-23T21:53:52.885" v="3197"/>
          <ac:picMkLst>
            <pc:docMk/>
            <pc:sldMk cId="1337847757" sldId="271"/>
            <ac:picMk id="3" creationId="{B7AB337C-6BF9-46F7-86F0-867F874E59DF}"/>
          </ac:picMkLst>
        </pc:picChg>
        <pc:picChg chg="add del mod">
          <ac:chgData name="Gabriella Kenna" userId="8bef3f30-e89a-44f9-8f0c-8583625e1196" providerId="ADAL" clId="{BD219B20-4B56-4559-85AC-2760E090E532}" dt="2020-11-23T20:22:36.853" v="945" actId="21"/>
          <ac:picMkLst>
            <pc:docMk/>
            <pc:sldMk cId="1337847757" sldId="271"/>
            <ac:picMk id="4" creationId="{E1457192-E373-4E1A-970E-C1514189F6E0}"/>
          </ac:picMkLst>
        </pc:picChg>
        <pc:picChg chg="mod">
          <ac:chgData name="Gabriella Kenna" userId="8bef3f30-e89a-44f9-8f0c-8583625e1196" providerId="ADAL" clId="{BD219B20-4B56-4559-85AC-2760E090E532}" dt="2020-11-23T20:23:34.958" v="959" actId="14100"/>
          <ac:picMkLst>
            <pc:docMk/>
            <pc:sldMk cId="1337847757" sldId="271"/>
            <ac:picMk id="6" creationId="{24E289FD-9599-4ED8-ACBE-471DCDA7D79D}"/>
          </ac:picMkLst>
        </pc:picChg>
        <pc:picChg chg="add del mod">
          <ac:chgData name="Gabriella Kenna" userId="8bef3f30-e89a-44f9-8f0c-8583625e1196" providerId="ADAL" clId="{BD219B20-4B56-4559-85AC-2760E090E532}" dt="2020-11-23T20:22:55.350" v="950" actId="21"/>
          <ac:picMkLst>
            <pc:docMk/>
            <pc:sldMk cId="1337847757" sldId="271"/>
            <ac:picMk id="7" creationId="{87344684-FF3D-462C-898C-433F07EA6B89}"/>
          </ac:picMkLst>
        </pc:picChg>
        <pc:picChg chg="del mod">
          <ac:chgData name="Gabriella Kenna" userId="8bef3f30-e89a-44f9-8f0c-8583625e1196" providerId="ADAL" clId="{BD219B20-4B56-4559-85AC-2760E090E532}" dt="2020-11-23T20:23:51.311" v="963" actId="478"/>
          <ac:picMkLst>
            <pc:docMk/>
            <pc:sldMk cId="1337847757" sldId="271"/>
            <ac:picMk id="8" creationId="{B6656532-A628-4E38-81FA-27F05E433995}"/>
          </ac:picMkLst>
        </pc:picChg>
        <pc:picChg chg="add mod">
          <ac:chgData name="Gabriella Kenna" userId="8bef3f30-e89a-44f9-8f0c-8583625e1196" providerId="ADAL" clId="{BD219B20-4B56-4559-85AC-2760E090E532}" dt="2020-11-23T20:23:41.925" v="962" actId="1076"/>
          <ac:picMkLst>
            <pc:docMk/>
            <pc:sldMk cId="1337847757" sldId="271"/>
            <ac:picMk id="10" creationId="{C0E73440-95B3-4806-AA1B-33F927516130}"/>
          </ac:picMkLst>
        </pc:picChg>
        <pc:picChg chg="add mod">
          <ac:chgData name="Gabriella Kenna" userId="8bef3f30-e89a-44f9-8f0c-8583625e1196" providerId="ADAL" clId="{BD219B20-4B56-4559-85AC-2760E090E532}" dt="2020-11-23T20:24:18.950" v="971" actId="14826"/>
          <ac:picMkLst>
            <pc:docMk/>
            <pc:sldMk cId="1337847757" sldId="271"/>
            <ac:picMk id="13" creationId="{3EBE3CBD-EDF6-41E3-8D2E-8BF248C74683}"/>
          </ac:picMkLst>
        </pc:picChg>
        <pc:picChg chg="add mod">
          <ac:chgData name="Gabriella Kenna" userId="8bef3f30-e89a-44f9-8f0c-8583625e1196" providerId="ADAL" clId="{BD219B20-4B56-4559-85AC-2760E090E532}" dt="2020-11-23T20:24:35.280" v="976" actId="14826"/>
          <ac:picMkLst>
            <pc:docMk/>
            <pc:sldMk cId="1337847757" sldId="271"/>
            <ac:picMk id="14" creationId="{29A3F4E1-B66F-45B6-9DB0-1BA762FE5080}"/>
          </ac:picMkLst>
        </pc:picChg>
        <pc:picChg chg="add del mod">
          <ac:chgData name="Gabriella Kenna" userId="8bef3f30-e89a-44f9-8f0c-8583625e1196" providerId="ADAL" clId="{BD219B20-4B56-4559-85AC-2760E090E532}" dt="2020-11-23T20:24:15.240" v="970" actId="21"/>
          <ac:picMkLst>
            <pc:docMk/>
            <pc:sldMk cId="1337847757" sldId="271"/>
            <ac:picMk id="16" creationId="{2C74B9ED-E5B9-47D1-AAF9-6846E7BADAB7}"/>
          </ac:picMkLst>
        </pc:picChg>
        <pc:picChg chg="add del mod">
          <ac:chgData name="Gabriella Kenna" userId="8bef3f30-e89a-44f9-8f0c-8583625e1196" providerId="ADAL" clId="{BD219B20-4B56-4559-85AC-2760E090E532}" dt="2020-11-23T20:24:30.386" v="975" actId="21"/>
          <ac:picMkLst>
            <pc:docMk/>
            <pc:sldMk cId="1337847757" sldId="271"/>
            <ac:picMk id="18" creationId="{436FD42E-D57C-4E10-9FB5-ED20615FCEEB}"/>
          </ac:picMkLst>
        </pc:picChg>
        <pc:picChg chg="add mod">
          <ac:chgData name="Gabriella Kenna" userId="8bef3f30-e89a-44f9-8f0c-8583625e1196" providerId="ADAL" clId="{BD219B20-4B56-4559-85AC-2760E090E532}" dt="2020-11-23T20:49:03.182" v="2589"/>
          <ac:picMkLst>
            <pc:docMk/>
            <pc:sldMk cId="1337847757" sldId="271"/>
            <ac:picMk id="19" creationId="{2E53F8CF-8663-4F7A-BDE5-19EF8633DBC5}"/>
          </ac:picMkLst>
        </pc:picChg>
      </pc:sldChg>
      <pc:sldChg chg="addSp delSp modSp add mod ord modNotesTx">
        <pc:chgData name="Gabriella Kenna" userId="8bef3f30-e89a-44f9-8f0c-8583625e1196" providerId="ADAL" clId="{BD219B20-4B56-4559-85AC-2760E090E532}" dt="2020-11-23T21:35:40.768" v="3191"/>
        <pc:sldMkLst>
          <pc:docMk/>
          <pc:sldMk cId="1369337553" sldId="272"/>
        </pc:sldMkLst>
        <pc:picChg chg="add del mod">
          <ac:chgData name="Gabriella Kenna" userId="8bef3f30-e89a-44f9-8f0c-8583625e1196" providerId="ADAL" clId="{BD219B20-4B56-4559-85AC-2760E090E532}" dt="2020-11-23T20:25:22.528" v="980" actId="21"/>
          <ac:picMkLst>
            <pc:docMk/>
            <pc:sldMk cId="1369337553" sldId="272"/>
            <ac:picMk id="4" creationId="{E975B0FF-C007-4820-86EB-D4EEC46A00C6}"/>
          </ac:picMkLst>
        </pc:picChg>
        <pc:picChg chg="mod">
          <ac:chgData name="Gabriella Kenna" userId="8bef3f30-e89a-44f9-8f0c-8583625e1196" providerId="ADAL" clId="{BD219B20-4B56-4559-85AC-2760E090E532}" dt="2020-11-23T20:25:27.125" v="981" actId="14826"/>
          <ac:picMkLst>
            <pc:docMk/>
            <pc:sldMk cId="1369337553" sldId="272"/>
            <ac:picMk id="6" creationId="{24E289FD-9599-4ED8-ACBE-471DCDA7D79D}"/>
          </ac:picMkLst>
        </pc:picChg>
        <pc:picChg chg="add del mod">
          <ac:chgData name="Gabriella Kenna" userId="8bef3f30-e89a-44f9-8f0c-8583625e1196" providerId="ADAL" clId="{BD219B20-4B56-4559-85AC-2760E090E532}" dt="2020-11-23T20:25:37.620" v="985" actId="21"/>
          <ac:picMkLst>
            <pc:docMk/>
            <pc:sldMk cId="1369337553" sldId="272"/>
            <ac:picMk id="7" creationId="{445E10CE-C156-4010-A4F9-39B7E61C2301}"/>
          </ac:picMkLst>
        </pc:picChg>
        <pc:picChg chg="mod">
          <ac:chgData name="Gabriella Kenna" userId="8bef3f30-e89a-44f9-8f0c-8583625e1196" providerId="ADAL" clId="{BD219B20-4B56-4559-85AC-2760E090E532}" dt="2020-11-23T20:54:00.950" v="2592" actId="14826"/>
          <ac:picMkLst>
            <pc:docMk/>
            <pc:sldMk cId="1369337553" sldId="272"/>
            <ac:picMk id="8" creationId="{B6656532-A628-4E38-81FA-27F05E433995}"/>
          </ac:picMkLst>
        </pc:picChg>
        <pc:picChg chg="add del mod">
          <ac:chgData name="Gabriella Kenna" userId="8bef3f30-e89a-44f9-8f0c-8583625e1196" providerId="ADAL" clId="{BD219B20-4B56-4559-85AC-2760E090E532}" dt="2020-11-23T20:53:57.777" v="2591" actId="21"/>
          <ac:picMkLst>
            <pc:docMk/>
            <pc:sldMk cId="1369337553" sldId="272"/>
            <ac:picMk id="10" creationId="{390C7C08-429C-4E3D-9212-6787DF1EDD7C}"/>
          </ac:picMkLst>
        </pc:picChg>
        <pc:picChg chg="add mod">
          <ac:chgData name="Gabriella Kenna" userId="8bef3f30-e89a-44f9-8f0c-8583625e1196" providerId="ADAL" clId="{BD219B20-4B56-4559-85AC-2760E090E532}" dt="2020-11-23T21:35:40.768" v="3191"/>
          <ac:picMkLst>
            <pc:docMk/>
            <pc:sldMk cId="1369337553" sldId="272"/>
            <ac:picMk id="11" creationId="{305E2F9E-6F16-43BF-8789-B41B9CEDB876}"/>
          </ac:picMkLst>
        </pc:picChg>
      </pc:sldChg>
      <pc:sldChg chg="addSp delSp modSp add mod ord modNotesTx">
        <pc:chgData name="Gabriella Kenna" userId="8bef3f30-e89a-44f9-8f0c-8583625e1196" providerId="ADAL" clId="{BD219B20-4B56-4559-85AC-2760E090E532}" dt="2020-11-23T21:34:52.420" v="3190"/>
        <pc:sldMkLst>
          <pc:docMk/>
          <pc:sldMk cId="1391364996" sldId="273"/>
        </pc:sldMkLst>
        <pc:picChg chg="add del mod">
          <ac:chgData name="Gabriella Kenna" userId="8bef3f30-e89a-44f9-8f0c-8583625e1196" providerId="ADAL" clId="{BD219B20-4B56-4559-85AC-2760E090E532}" dt="2020-11-23T20:26:03.198" v="990" actId="21"/>
          <ac:picMkLst>
            <pc:docMk/>
            <pc:sldMk cId="1391364996" sldId="273"/>
            <ac:picMk id="4" creationId="{4C618283-71B9-477B-BC03-369FFC948EFE}"/>
          </ac:picMkLst>
        </pc:picChg>
        <pc:picChg chg="mod">
          <ac:chgData name="Gabriella Kenna" userId="8bef3f30-e89a-44f9-8f0c-8583625e1196" providerId="ADAL" clId="{BD219B20-4B56-4559-85AC-2760E090E532}" dt="2020-11-23T20:26:07.541" v="991" actId="14826"/>
          <ac:picMkLst>
            <pc:docMk/>
            <pc:sldMk cId="1391364996" sldId="273"/>
            <ac:picMk id="6" creationId="{24E289FD-9599-4ED8-ACBE-471DCDA7D79D}"/>
          </ac:picMkLst>
        </pc:picChg>
        <pc:picChg chg="add del mod">
          <ac:chgData name="Gabriella Kenna" userId="8bef3f30-e89a-44f9-8f0c-8583625e1196" providerId="ADAL" clId="{BD219B20-4B56-4559-85AC-2760E090E532}" dt="2020-11-23T20:26:35.366" v="995" actId="21"/>
          <ac:picMkLst>
            <pc:docMk/>
            <pc:sldMk cId="1391364996" sldId="273"/>
            <ac:picMk id="7" creationId="{21505FDD-8F28-4195-95C8-20E384B51F7B}"/>
          </ac:picMkLst>
        </pc:picChg>
        <pc:picChg chg="mod">
          <ac:chgData name="Gabriella Kenna" userId="8bef3f30-e89a-44f9-8f0c-8583625e1196" providerId="ADAL" clId="{BD219B20-4B56-4559-85AC-2760E090E532}" dt="2020-11-23T20:54:21.646" v="2595" actId="14826"/>
          <ac:picMkLst>
            <pc:docMk/>
            <pc:sldMk cId="1391364996" sldId="273"/>
            <ac:picMk id="8" creationId="{B6656532-A628-4E38-81FA-27F05E433995}"/>
          </ac:picMkLst>
        </pc:picChg>
        <pc:picChg chg="add del mod">
          <ac:chgData name="Gabriella Kenna" userId="8bef3f30-e89a-44f9-8f0c-8583625e1196" providerId="ADAL" clId="{BD219B20-4B56-4559-85AC-2760E090E532}" dt="2020-11-23T20:54:17.879" v="2594" actId="21"/>
          <ac:picMkLst>
            <pc:docMk/>
            <pc:sldMk cId="1391364996" sldId="273"/>
            <ac:picMk id="10" creationId="{B3684777-8E4A-4DDF-9094-57C2813F3130}"/>
          </ac:picMkLst>
        </pc:picChg>
        <pc:picChg chg="add del mod">
          <ac:chgData name="Gabriella Kenna" userId="8bef3f30-e89a-44f9-8f0c-8583625e1196" providerId="ADAL" clId="{BD219B20-4B56-4559-85AC-2760E090E532}" dt="2020-11-23T20:57:31.029" v="2599"/>
          <ac:picMkLst>
            <pc:docMk/>
            <pc:sldMk cId="1391364996" sldId="273"/>
            <ac:picMk id="11" creationId="{1BD9E68A-408B-4AC0-8475-47CDFD26F97F}"/>
          </ac:picMkLst>
        </pc:picChg>
        <pc:picChg chg="add del mod">
          <ac:chgData name="Gabriella Kenna" userId="8bef3f30-e89a-44f9-8f0c-8583625e1196" providerId="ADAL" clId="{BD219B20-4B56-4559-85AC-2760E090E532}" dt="2020-11-23T20:57:49.487" v="2600"/>
          <ac:picMkLst>
            <pc:docMk/>
            <pc:sldMk cId="1391364996" sldId="273"/>
            <ac:picMk id="12" creationId="{4D36D37F-E6B0-4DEC-AD79-9199A9E17F20}"/>
          </ac:picMkLst>
        </pc:picChg>
        <pc:picChg chg="add del mod">
          <ac:chgData name="Gabriella Kenna" userId="8bef3f30-e89a-44f9-8f0c-8583625e1196" providerId="ADAL" clId="{BD219B20-4B56-4559-85AC-2760E090E532}" dt="2020-11-23T21:34:35.360" v="3189"/>
          <ac:picMkLst>
            <pc:docMk/>
            <pc:sldMk cId="1391364996" sldId="273"/>
            <ac:picMk id="13" creationId="{E9BA587E-2640-4582-A202-AE4F316825C5}"/>
          </ac:picMkLst>
        </pc:picChg>
        <pc:picChg chg="add del mod">
          <ac:chgData name="Gabriella Kenna" userId="8bef3f30-e89a-44f9-8f0c-8583625e1196" providerId="ADAL" clId="{BD219B20-4B56-4559-85AC-2760E090E532}" dt="2020-11-23T21:34:52.420" v="3190"/>
          <ac:picMkLst>
            <pc:docMk/>
            <pc:sldMk cId="1391364996" sldId="273"/>
            <ac:picMk id="14" creationId="{C7BE1035-B124-4F65-9990-1CEA4CBA09CC}"/>
          </ac:picMkLst>
        </pc:picChg>
        <pc:picChg chg="add mod">
          <ac:chgData name="Gabriella Kenna" userId="8bef3f30-e89a-44f9-8f0c-8583625e1196" providerId="ADAL" clId="{BD219B20-4B56-4559-85AC-2760E090E532}" dt="2020-11-23T21:34:52.420" v="3190"/>
          <ac:picMkLst>
            <pc:docMk/>
            <pc:sldMk cId="1391364996" sldId="273"/>
            <ac:picMk id="15" creationId="{F7D77C09-AD26-42CB-B344-FCDF007EDDE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7A5F1-C796-421A-8522-12C214302433}" type="datetimeFigureOut">
              <a:rPr lang="en-CA" smtClean="0"/>
              <a:t>2020-11-23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DC19B-5913-4ACB-BFBB-58F6571FB7C4}" type="slidenum">
              <a:rPr lang="en-CA" smtClean="0"/>
              <a:t>‹#›</a:t>
            </a:fld>
            <a:endParaRPr lang="en-CA"/>
          </a:p>
        </p:txBody>
      </p:sp>
    </p:spTree>
    <p:extLst>
      <p:ext uri="{BB962C8B-B14F-4D97-AF65-F5344CB8AC3E}">
        <p14:creationId xmlns:p14="http://schemas.microsoft.com/office/powerpoint/2010/main" val="293396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900"/>
              </a:spcBef>
              <a:buFont typeface="Arial"/>
              <a:buChar char="•"/>
            </a:pPr>
            <a:r>
              <a:rPr lang="en-US"/>
              <a:t>From "</a:t>
            </a:r>
            <a:r>
              <a:rPr lang="en-US" i="1"/>
              <a:t>My Plant List"</a:t>
            </a:r>
            <a:r>
              <a:rPr lang="en-US"/>
              <a:t>, users can view additional information about the plants the currently own, as well as the plant's current health status.</a:t>
            </a:r>
          </a:p>
          <a:p>
            <a:pPr marL="285750" indent="-285750">
              <a:spcBef>
                <a:spcPts val="9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44DDC19B-5913-4ACB-BFBB-58F6571FB7C4}" type="slidenum">
              <a:rPr lang="en-CA" smtClean="0"/>
              <a:t>4</a:t>
            </a:fld>
            <a:endParaRPr lang="en-CA"/>
          </a:p>
        </p:txBody>
      </p:sp>
    </p:spTree>
    <p:extLst>
      <p:ext uri="{BB962C8B-B14F-4D97-AF65-F5344CB8AC3E}">
        <p14:creationId xmlns:p14="http://schemas.microsoft.com/office/powerpoint/2010/main" val="171840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Using our Low-fidelity Prototype and some of our previous sketches, our group created the first draft of the high-fidelity prototype. We then divided the team into 3 evaluators and 2 reviewers.</a:t>
            </a:r>
          </a:p>
          <a:p>
            <a:endParaRPr lang="en-CA"/>
          </a:p>
          <a:p>
            <a:r>
              <a:rPr lang="en-CA"/>
              <a:t>The evaluators, pretending to only know the general intent of the app, were given the Figma prototype in presentation mode and were asked to interact with it. Then, they each wrote a list of problems they found in the app.</a:t>
            </a:r>
          </a:p>
          <a:p>
            <a:endParaRPr lang="en-CA"/>
          </a:p>
          <a:p>
            <a:r>
              <a:rPr lang="en-CA"/>
              <a:t>After the evaluators were done, the reviewers then read each evaluation and constructed a table of issues ranked based on their severity and noted possible solutions. Both these processes were done individually.</a:t>
            </a:r>
          </a:p>
          <a:p>
            <a:endParaRPr lang="en-CA"/>
          </a:p>
          <a:p>
            <a:r>
              <a:rPr lang="en-CA"/>
              <a:t>Finally, our group came together at the end to read the reviews, fix the prototype using the results, and make a final report of which problems were addressed and how they were solved.</a:t>
            </a:r>
          </a:p>
        </p:txBody>
      </p:sp>
      <p:sp>
        <p:nvSpPr>
          <p:cNvPr id="4" name="Slide Number Placeholder 3"/>
          <p:cNvSpPr>
            <a:spLocks noGrp="1"/>
          </p:cNvSpPr>
          <p:nvPr>
            <p:ph type="sldNum" sz="quarter" idx="5"/>
          </p:nvPr>
        </p:nvSpPr>
        <p:spPr/>
        <p:txBody>
          <a:bodyPr/>
          <a:lstStyle/>
          <a:p>
            <a:fld id="{44DDC19B-5913-4ACB-BFBB-58F6571FB7C4}" type="slidenum">
              <a:rPr lang="en-CA" smtClean="0"/>
              <a:t>7</a:t>
            </a:fld>
            <a:endParaRPr lang="en-CA"/>
          </a:p>
        </p:txBody>
      </p:sp>
    </p:spTree>
    <p:extLst>
      <p:ext uri="{BB962C8B-B14F-4D97-AF65-F5344CB8AC3E}">
        <p14:creationId xmlns:p14="http://schemas.microsoft.com/office/powerpoint/2010/main" val="3546722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decided to use a 5-ranking system for severity ratings. The problems were ranked 0 to 4 from the negligible problems all the way to usability catastrophes. </a:t>
            </a:r>
          </a:p>
          <a:p>
            <a:endParaRPr lang="en-CA" dirty="0"/>
          </a:p>
          <a:p>
            <a:r>
              <a:rPr lang="en-CA" dirty="0"/>
              <a:t>Most rank 4 problems included major navigation issues like being unable to escape certain pages or canceling some tasks. These were easily solved by adding back navigation or cancel buttons.</a:t>
            </a:r>
          </a:p>
          <a:p>
            <a:r>
              <a:rPr lang="en-CA" dirty="0"/>
              <a:t>Rank 3 problems were major usability problems and they mostly included things that added confusion for the user such as insufficient or unintuitive icons. For example, the number of days listed in the Plant List items were ambiguous as to whether they meant days left till watering, or the frequency of </a:t>
            </a:r>
            <a:r>
              <a:rPr lang="en-CA" dirty="0" err="1"/>
              <a:t>waterings</a:t>
            </a:r>
            <a:r>
              <a:rPr lang="en-CA" dirty="0"/>
              <a:t>. Most of these problems had to be solved by rethinking the design.</a:t>
            </a:r>
          </a:p>
          <a:p>
            <a:r>
              <a:rPr lang="en-CA" dirty="0"/>
              <a:t>Minor Usability Problems were ranked 2. These mostly included items that could be clarified but were not overly important for the app to function. Some examples included highlighting plants whose watering was overdue and make them pop out from plants that were in good condition. </a:t>
            </a:r>
          </a:p>
          <a:p>
            <a:r>
              <a:rPr lang="en-CA" dirty="0"/>
              <a:t>Rank 1 issues included cosmetic problems like being unable to read white texts on light backgrounds or clashing colour palettes.</a:t>
            </a:r>
          </a:p>
          <a:p>
            <a:r>
              <a:rPr lang="en-CA" dirty="0"/>
              <a:t>And finally, rank 0 problems were those that were either subjective or those that couldn’t be fixed in a </a:t>
            </a:r>
            <a:r>
              <a:rPr lang="en-CA" dirty="0" err="1"/>
              <a:t>Figma</a:t>
            </a:r>
            <a:r>
              <a:rPr lang="en-CA" dirty="0"/>
              <a:t> prototype. Some examples included adding notification popups or unnecessarily adding extra information for all plant survey choices.</a:t>
            </a:r>
          </a:p>
        </p:txBody>
      </p:sp>
      <p:sp>
        <p:nvSpPr>
          <p:cNvPr id="4" name="Slide Number Placeholder 3"/>
          <p:cNvSpPr>
            <a:spLocks noGrp="1"/>
          </p:cNvSpPr>
          <p:nvPr>
            <p:ph type="sldNum" sz="quarter" idx="5"/>
          </p:nvPr>
        </p:nvSpPr>
        <p:spPr/>
        <p:txBody>
          <a:bodyPr/>
          <a:lstStyle/>
          <a:p>
            <a:fld id="{44DDC19B-5913-4ACB-BFBB-58F6571FB7C4}" type="slidenum">
              <a:rPr lang="en-CA" smtClean="0"/>
              <a:t>8</a:t>
            </a:fld>
            <a:endParaRPr lang="en-CA"/>
          </a:p>
        </p:txBody>
      </p:sp>
    </p:spTree>
    <p:extLst>
      <p:ext uri="{BB962C8B-B14F-4D97-AF65-F5344CB8AC3E}">
        <p14:creationId xmlns:p14="http://schemas.microsoft.com/office/powerpoint/2010/main" val="101946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Once the reviews were complete, we organized a larger group work session, where we took the time to review the changes needed and implement them together. By doing this collaboratively, it was easier to make sure new updates were consistent and breaking changes were caught and handled promptly. This process was further streamlined by having one group member in charge of navigation issues and one group member in charge of theming decisions.</a:t>
            </a:r>
          </a:p>
          <a:p>
            <a:endParaRPr lang="en-CA"/>
          </a:p>
          <a:p>
            <a:r>
              <a:rPr lang="en-CA"/>
              <a:t>While most pages saw colouring updates to create a more consistent theme, a few pages underwent larger updates.</a:t>
            </a:r>
          </a:p>
        </p:txBody>
      </p:sp>
      <p:sp>
        <p:nvSpPr>
          <p:cNvPr id="4" name="Slide Number Placeholder 3"/>
          <p:cNvSpPr>
            <a:spLocks noGrp="1"/>
          </p:cNvSpPr>
          <p:nvPr>
            <p:ph type="sldNum" sz="quarter" idx="5"/>
          </p:nvPr>
        </p:nvSpPr>
        <p:spPr/>
        <p:txBody>
          <a:bodyPr/>
          <a:lstStyle/>
          <a:p>
            <a:fld id="{44DDC19B-5913-4ACB-BFBB-58F6571FB7C4}" type="slidenum">
              <a:rPr lang="en-CA" smtClean="0"/>
              <a:t>9</a:t>
            </a:fld>
            <a:endParaRPr lang="en-CA"/>
          </a:p>
        </p:txBody>
      </p:sp>
    </p:spTree>
    <p:extLst>
      <p:ext uri="{BB962C8B-B14F-4D97-AF65-F5344CB8AC3E}">
        <p14:creationId xmlns:p14="http://schemas.microsoft.com/office/powerpoint/2010/main" val="277284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One of these pages was the plant list page. As the first page users see, we really wanted to ensure that the focus was clear and that users could quickly pick out information that was most important to them. A lot more focus was given to plant images and names, in order to make it easier for users to skim and find their plant. Plants needing care were also highlighted to bring them to the users attention.</a:t>
            </a:r>
          </a:p>
        </p:txBody>
      </p:sp>
      <p:sp>
        <p:nvSpPr>
          <p:cNvPr id="4" name="Slide Number Placeholder 3"/>
          <p:cNvSpPr>
            <a:spLocks noGrp="1"/>
          </p:cNvSpPr>
          <p:nvPr>
            <p:ph type="sldNum" sz="quarter" idx="5"/>
          </p:nvPr>
        </p:nvSpPr>
        <p:spPr/>
        <p:txBody>
          <a:bodyPr/>
          <a:lstStyle/>
          <a:p>
            <a:fld id="{44DDC19B-5913-4ACB-BFBB-58F6571FB7C4}" type="slidenum">
              <a:rPr lang="en-CA" smtClean="0"/>
              <a:t>10</a:t>
            </a:fld>
            <a:endParaRPr lang="en-CA"/>
          </a:p>
        </p:txBody>
      </p:sp>
    </p:spTree>
    <p:extLst>
      <p:ext uri="{BB962C8B-B14F-4D97-AF65-F5344CB8AC3E}">
        <p14:creationId xmlns:p14="http://schemas.microsoft.com/office/powerpoint/2010/main" val="387510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plant catalogue and search page was also updated. To draw greater attention to the idea that any result row can be clicked for more information, results were updated to look more like a clickable button and the … button that had previously also led to more info was removed, as it confused evaluators and was no longer needed.</a:t>
            </a:r>
          </a:p>
        </p:txBody>
      </p:sp>
      <p:sp>
        <p:nvSpPr>
          <p:cNvPr id="4" name="Slide Number Placeholder 3"/>
          <p:cNvSpPr>
            <a:spLocks noGrp="1"/>
          </p:cNvSpPr>
          <p:nvPr>
            <p:ph type="sldNum" sz="quarter" idx="5"/>
          </p:nvPr>
        </p:nvSpPr>
        <p:spPr/>
        <p:txBody>
          <a:bodyPr/>
          <a:lstStyle/>
          <a:p>
            <a:fld id="{44DDC19B-5913-4ACB-BFBB-58F6571FB7C4}" type="slidenum">
              <a:rPr lang="en-CA" smtClean="0"/>
              <a:t>11</a:t>
            </a:fld>
            <a:endParaRPr lang="en-CA"/>
          </a:p>
        </p:txBody>
      </p:sp>
    </p:spTree>
    <p:extLst>
      <p:ext uri="{BB962C8B-B14F-4D97-AF65-F5344CB8AC3E}">
        <p14:creationId xmlns:p14="http://schemas.microsoft.com/office/powerpoint/2010/main" val="211671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user plant info page saw more minor updates. The main issues evaluators had were in legibility, so white text and icons were darkened to allow for better reading and visibility. The watering icon was also updated to be consistent with the new plant list items.</a:t>
            </a:r>
          </a:p>
        </p:txBody>
      </p:sp>
      <p:sp>
        <p:nvSpPr>
          <p:cNvPr id="4" name="Slide Number Placeholder 3"/>
          <p:cNvSpPr>
            <a:spLocks noGrp="1"/>
          </p:cNvSpPr>
          <p:nvPr>
            <p:ph type="sldNum" sz="quarter" idx="5"/>
          </p:nvPr>
        </p:nvSpPr>
        <p:spPr/>
        <p:txBody>
          <a:bodyPr/>
          <a:lstStyle/>
          <a:p>
            <a:fld id="{44DDC19B-5913-4ACB-BFBB-58F6571FB7C4}" type="slidenum">
              <a:rPr lang="en-CA" smtClean="0"/>
              <a:t>12</a:t>
            </a:fld>
            <a:endParaRPr lang="en-CA"/>
          </a:p>
        </p:txBody>
      </p:sp>
    </p:spTree>
    <p:extLst>
      <p:ext uri="{BB962C8B-B14F-4D97-AF65-F5344CB8AC3E}">
        <p14:creationId xmlns:p14="http://schemas.microsoft.com/office/powerpoint/2010/main" val="471748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Similarly, the plant journal, while not seeing many changes in layout saw the most theming changes. </a:t>
            </a:r>
          </a:p>
        </p:txBody>
      </p:sp>
      <p:sp>
        <p:nvSpPr>
          <p:cNvPr id="4" name="Slide Number Placeholder 3"/>
          <p:cNvSpPr>
            <a:spLocks noGrp="1"/>
          </p:cNvSpPr>
          <p:nvPr>
            <p:ph type="sldNum" sz="quarter" idx="5"/>
          </p:nvPr>
        </p:nvSpPr>
        <p:spPr/>
        <p:txBody>
          <a:bodyPr/>
          <a:lstStyle/>
          <a:p>
            <a:fld id="{44DDC19B-5913-4ACB-BFBB-58F6571FB7C4}" type="slidenum">
              <a:rPr lang="en-CA" smtClean="0"/>
              <a:t>13</a:t>
            </a:fld>
            <a:endParaRPr lang="en-CA"/>
          </a:p>
        </p:txBody>
      </p:sp>
    </p:spTree>
    <p:extLst>
      <p:ext uri="{BB962C8B-B14F-4D97-AF65-F5344CB8AC3E}">
        <p14:creationId xmlns:p14="http://schemas.microsoft.com/office/powerpoint/2010/main" val="3603944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Of the pages, the reminders page saw the most changes. Evaluators had trouble understanding how to read and use the page, leading to a redesign of the page. The goals of this redesign were to make information as simple but explicit as possible as well as making it as clear as possible what changes they could make.</a:t>
            </a:r>
          </a:p>
        </p:txBody>
      </p:sp>
      <p:sp>
        <p:nvSpPr>
          <p:cNvPr id="4" name="Slide Number Placeholder 3"/>
          <p:cNvSpPr>
            <a:spLocks noGrp="1"/>
          </p:cNvSpPr>
          <p:nvPr>
            <p:ph type="sldNum" sz="quarter" idx="5"/>
          </p:nvPr>
        </p:nvSpPr>
        <p:spPr/>
        <p:txBody>
          <a:bodyPr/>
          <a:lstStyle/>
          <a:p>
            <a:fld id="{44DDC19B-5913-4ACB-BFBB-58F6571FB7C4}" type="slidenum">
              <a:rPr lang="en-CA" smtClean="0"/>
              <a:t>14</a:t>
            </a:fld>
            <a:endParaRPr lang="en-CA"/>
          </a:p>
        </p:txBody>
      </p:sp>
    </p:spTree>
    <p:extLst>
      <p:ext uri="{BB962C8B-B14F-4D97-AF65-F5344CB8AC3E}">
        <p14:creationId xmlns:p14="http://schemas.microsoft.com/office/powerpoint/2010/main" val="4110424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dirty="0"/>
              <a:t>11/23/2020</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72233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1_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11/23/2020</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535971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FB075A7A-4A9A-410F-B848-AB998ACC9419}" type="datetimeFigureOut">
              <a:rPr lang="en-US" dirty="0"/>
              <a:pPr/>
              <a:t>11/23/2020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144848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AA5F3E88-2D66-4D17-B0FA-EA13CB20B2FF}" type="datetimeFigureOut">
              <a:rPr lang="en-US" dirty="0"/>
              <a:pPr/>
              <a:t>11/23/2020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324138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4D8F36E1-9596-4E98-8786-4A17C5D29C65}" type="datetimeFigureOut">
              <a:rPr lang="en-US" dirty="0"/>
              <a:pPr/>
              <a:t>11/23/2020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51356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EE4D1A55-63BC-4BA2-9538-7DDEADA10621}" type="datetimeFigureOut">
              <a:rPr lang="en-US" dirty="0"/>
              <a:t>11/23/2020</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637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solidFill>
                  <a:schemeClr val="tx2"/>
                </a:solidFill>
              </a:defRPr>
            </a:lvl1pPr>
          </a:lstStyle>
          <a:p>
            <a:fld id="{66D01ABB-8821-4BF5-97A9-E1A66ACAEAA9}" type="datetimeFigureOut">
              <a:rPr lang="en-US" dirty="0"/>
              <a:pPr/>
              <a:t>11/23/2020</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71853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tx2"/>
                </a:solidFill>
              </a:defRPr>
            </a:lvl1pPr>
          </a:lstStyle>
          <a:p>
            <a:fld id="{20C37B1C-D4A1-4A4F-A470-80868146AFC5}" type="datetimeFigureOut">
              <a:rPr lang="en-US" dirty="0"/>
              <a:pPr/>
              <a:t>11/23/2020</a:t>
            </a:fld>
            <a:endParaRPr lang="en-US"/>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27952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tx2"/>
                </a:solidFill>
              </a:defRPr>
            </a:lvl1pPr>
          </a:lstStyle>
          <a:p>
            <a:fld id="{6D31D1B9-F39E-471E-80A9-595CAA5664AD}" type="datetimeFigureOut">
              <a:rPr lang="en-US" dirty="0"/>
              <a:pPr/>
              <a:t>11/23/2020</a:t>
            </a:fld>
            <a:endParaRPr lang="en-US"/>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119565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33FCEABC-E2B9-4606-A74F-CB06AF596887}" type="datetimeFigureOut">
              <a:rPr lang="en-US" dirty="0"/>
              <a:pPr/>
              <a:t>11/23/2020</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144320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A8850A0-01A3-4F4E-AA52-F716A9BFD4EB}" type="datetimeFigureOut">
              <a:rPr lang="en-US" dirty="0"/>
              <a:pPr/>
              <a:t>11/23/2020</a:t>
            </a:fld>
            <a:endParaRPr lang="en-US"/>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dirty="0"/>
              <a:pPr/>
              <a:t>‹#›</a:t>
            </a:fld>
            <a:endParaRPr lang="en-US"/>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618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11/23/2020</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17205CAA-4E5A-4223-BD55-C5D2841AC9EF}" type="datetimeFigureOut">
              <a:rPr lang="en-US" dirty="0"/>
              <a:t>11/23/2020</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228248979"/>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5.png"/><Relationship Id="rId12" Type="http://schemas.openxmlformats.org/officeDocument/2006/relationships/image" Target="../media/image41.sv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35.svg"/><Relationship Id="rId11" Type="http://schemas.openxmlformats.org/officeDocument/2006/relationships/image" Target="../media/image37.png"/><Relationship Id="rId10" Type="http://schemas.openxmlformats.org/officeDocument/2006/relationships/image" Target="../media/image39.svg"/><Relationship Id="rId4" Type="http://schemas.openxmlformats.org/officeDocument/2006/relationships/image" Target="../media/image34.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notesSlide" Target="../notesSlides/notesSlide1.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image" Target="../media/image2.bmp"/></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2.xml"/><Relationship Id="rId7" Type="http://schemas.openxmlformats.org/officeDocument/2006/relationships/image" Target="../media/image16.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jpeg"/><Relationship Id="rId5" Type="http://schemas.openxmlformats.org/officeDocument/2006/relationships/image" Target="../media/image2.bmp"/><Relationship Id="rId4" Type="http://schemas.openxmlformats.org/officeDocument/2006/relationships/notesSlide" Target="../notesSlides/notesSlide2.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1.jpe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09B023-1821-4728-BA7F-E889D3CCD461}"/>
              </a:ext>
            </a:extLst>
          </p:cNvPr>
          <p:cNvSpPr>
            <a:spLocks noGrp="1"/>
          </p:cNvSpPr>
          <p:nvPr>
            <p:ph type="ctrTitle"/>
          </p:nvPr>
        </p:nvSpPr>
        <p:spPr>
          <a:xfrm>
            <a:off x="1561708" y="1980974"/>
            <a:ext cx="9068586" cy="2590800"/>
          </a:xfrm>
        </p:spPr>
        <p:txBody>
          <a:bodyPr/>
          <a:lstStyle/>
          <a:p>
            <a:r>
              <a:rPr lang="en-CA"/>
              <a:t>Stage 4 Update</a:t>
            </a:r>
          </a:p>
        </p:txBody>
      </p:sp>
      <p:sp>
        <p:nvSpPr>
          <p:cNvPr id="3" name="Subtitle 2">
            <a:extLst>
              <a:ext uri="{FF2B5EF4-FFF2-40B4-BE49-F238E27FC236}">
                <a16:creationId xmlns:a16="http://schemas.microsoft.com/office/drawing/2014/main" xmlns="" id="{2178DC39-0815-4458-9411-175AF1BCD806}"/>
              </a:ext>
            </a:extLst>
          </p:cNvPr>
          <p:cNvSpPr>
            <a:spLocks noGrp="1"/>
          </p:cNvSpPr>
          <p:nvPr>
            <p:ph type="subTitle" idx="1"/>
          </p:nvPr>
        </p:nvSpPr>
        <p:spPr>
          <a:xfrm>
            <a:off x="1562100" y="4183647"/>
            <a:ext cx="9060822" cy="1188453"/>
          </a:xfrm>
        </p:spPr>
        <p:txBody>
          <a:bodyPr vert="horz" lIns="91440" tIns="45720" rIns="91440" bIns="45720" rtlCol="0" anchor="t">
            <a:normAutofit lnSpcReduction="10000"/>
          </a:bodyPr>
          <a:lstStyle/>
          <a:p>
            <a:pPr>
              <a:lnSpc>
                <a:spcPct val="150000"/>
              </a:lnSpc>
            </a:pPr>
            <a:r>
              <a:rPr lang="en-CA"/>
              <a:t>CPSC 481 T01 Group B</a:t>
            </a:r>
          </a:p>
          <a:p>
            <a:pPr>
              <a:lnSpc>
                <a:spcPct val="150000"/>
              </a:lnSpc>
            </a:pPr>
            <a:r>
              <a:rPr lang="en-CA">
                <a:ea typeface="+mn-lt"/>
                <a:cs typeface="+mn-lt"/>
              </a:rPr>
              <a:t>TA: </a:t>
            </a:r>
            <a:r>
              <a:rPr lang="en-CA"/>
              <a:t>Hessam Djavaherpour</a:t>
            </a:r>
          </a:p>
          <a:p>
            <a:pPr>
              <a:lnSpc>
                <a:spcPct val="150000"/>
              </a:lnSpc>
            </a:pPr>
            <a:r>
              <a:rPr lang="en-CA"/>
              <a:t>Dheeraj Kumar </a:t>
            </a:r>
            <a:r>
              <a:rPr lang="en-CA">
                <a:sym typeface="Wingdings" panose="05000000000000000000" pitchFamily="2" charset="2"/>
              </a:rPr>
              <a:t></a:t>
            </a:r>
            <a:r>
              <a:rPr lang="en-CA"/>
              <a:t> Gabriella Kenna </a:t>
            </a:r>
            <a:r>
              <a:rPr lang="en-CA">
                <a:sym typeface="Wingdings" panose="05000000000000000000" pitchFamily="2" charset="2"/>
              </a:rPr>
              <a:t></a:t>
            </a:r>
            <a:r>
              <a:rPr lang="en-CA"/>
              <a:t> Jason Li </a:t>
            </a:r>
            <a:r>
              <a:rPr lang="en-CA">
                <a:sym typeface="Wingdings" panose="05000000000000000000" pitchFamily="2" charset="2"/>
              </a:rPr>
              <a:t></a:t>
            </a:r>
            <a:r>
              <a:rPr lang="en-CA"/>
              <a:t> </a:t>
            </a:r>
            <a:r>
              <a:rPr lang="en-CA" err="1"/>
              <a:t>Paru</a:t>
            </a:r>
            <a:r>
              <a:rPr lang="en-CA"/>
              <a:t> Basnet </a:t>
            </a:r>
            <a:r>
              <a:rPr lang="en-CA">
                <a:sym typeface="Wingdings" panose="05000000000000000000" pitchFamily="2" charset="2"/>
              </a:rPr>
              <a:t></a:t>
            </a:r>
            <a:r>
              <a:rPr lang="en-CA"/>
              <a:t> Zahra Ghavasieh</a:t>
            </a:r>
          </a:p>
        </p:txBody>
      </p:sp>
      <p:pic>
        <p:nvPicPr>
          <p:cNvPr id="6" name="Audio 5">
            <a:hlinkClick r:id="" action="ppaction://media"/>
            <a:extLst>
              <a:ext uri="{FF2B5EF4-FFF2-40B4-BE49-F238E27FC236}">
                <a16:creationId xmlns:a16="http://schemas.microsoft.com/office/drawing/2014/main" xmlns="" id="{2802EBE2-D183-4060-9C94-E6AF81B9B5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73412401"/>
      </p:ext>
    </p:extLst>
  </p:cSld>
  <p:clrMapOvr>
    <a:masterClrMapping/>
  </p:clrMapOvr>
  <mc:AlternateContent xmlns:mc="http://schemas.openxmlformats.org/markup-compatibility/2006" xmlns:p14="http://schemas.microsoft.com/office/powerpoint/2010/main">
    <mc:Choice Requires="p14">
      <p:transition spd="slow" p14:dur="2000" advTm="10542"/>
    </mc:Choice>
    <mc:Fallback xmlns="">
      <p:transition spd="slow" advTm="10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F9611-8CE4-4D3C-B31D-81E67173D66E}"/>
              </a:ext>
            </a:extLst>
          </p:cNvPr>
          <p:cNvSpPr>
            <a:spLocks noGrp="1"/>
          </p:cNvSpPr>
          <p:nvPr>
            <p:ph type="title"/>
          </p:nvPr>
        </p:nvSpPr>
        <p:spPr>
          <a:xfrm>
            <a:off x="3822700" y="642593"/>
            <a:ext cx="4495800" cy="5690283"/>
          </a:xfrm>
        </p:spPr>
        <p:txBody>
          <a:bodyPr/>
          <a:lstStyle/>
          <a:p>
            <a:pPr algn="ctr"/>
            <a:r>
              <a:rPr lang="en-US">
                <a:cs typeface="Calibri Light"/>
              </a:rPr>
              <a:t>Before </a:t>
            </a:r>
            <a:br>
              <a:rPr lang="en-US">
                <a:cs typeface="Calibri Light"/>
              </a:rPr>
            </a:br>
            <a:r>
              <a:rPr lang="en-US">
                <a:cs typeface="Calibri Light"/>
              </a:rPr>
              <a:t>&amp;</a:t>
            </a:r>
            <a:br>
              <a:rPr lang="en-US">
                <a:cs typeface="Calibri Light"/>
              </a:rPr>
            </a:br>
            <a:r>
              <a:rPr lang="en-US">
                <a:cs typeface="Calibri Light"/>
              </a:rPr>
              <a:t>After</a:t>
            </a:r>
            <a:endParaRPr lang="en-US"/>
          </a:p>
        </p:txBody>
      </p:sp>
      <p:pic>
        <p:nvPicPr>
          <p:cNvPr id="6" name="Content Placeholder 5">
            <a:extLst>
              <a:ext uri="{FF2B5EF4-FFF2-40B4-BE49-F238E27FC236}">
                <a16:creationId xmlns:a16="http://schemas.microsoft.com/office/drawing/2014/main" xmlns="" id="{24E289FD-9599-4ED8-ACBE-471DCDA7D79D}"/>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a:stretch/>
        </p:blipFill>
        <p:spPr>
          <a:xfrm>
            <a:off x="1005443" y="687900"/>
            <a:ext cx="2807299" cy="5599667"/>
          </a:xfrm>
        </p:spPr>
      </p:pic>
      <p:pic>
        <p:nvPicPr>
          <p:cNvPr id="8" name="Content Placeholder 7">
            <a:extLst>
              <a:ext uri="{FF2B5EF4-FFF2-40B4-BE49-F238E27FC236}">
                <a16:creationId xmlns:a16="http://schemas.microsoft.com/office/drawing/2014/main" xmlns="" id="{B6656532-A628-4E38-81FA-27F05E433995}"/>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rcRect/>
          <a:stretch/>
        </p:blipFill>
        <p:spPr>
          <a:xfrm>
            <a:off x="8431179" y="687900"/>
            <a:ext cx="2807299" cy="5599667"/>
          </a:xfrm>
        </p:spPr>
      </p:pic>
      <p:pic>
        <p:nvPicPr>
          <p:cNvPr id="56" name="Audio 55">
            <a:hlinkClick r:id="" action="ppaction://media"/>
            <a:extLst>
              <a:ext uri="{FF2B5EF4-FFF2-40B4-BE49-F238E27FC236}">
                <a16:creationId xmlns:a16="http://schemas.microsoft.com/office/drawing/2014/main" xmlns="" id="{920F34C3-F754-447B-B91C-ADD6F9346B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34095342"/>
      </p:ext>
    </p:extLst>
  </p:cSld>
  <p:clrMapOvr>
    <a:masterClrMapping/>
  </p:clrMapOvr>
  <mc:AlternateContent xmlns:mc="http://schemas.openxmlformats.org/markup-compatibility/2006" xmlns:p14="http://schemas.microsoft.com/office/powerpoint/2010/main">
    <mc:Choice Requires="p14">
      <p:transition spd="slow" p14:dur="2000" advTm="29350"/>
    </mc:Choice>
    <mc:Fallback xmlns="">
      <p:transition spd="slow" advTm="2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F9611-8CE4-4D3C-B31D-81E67173D66E}"/>
              </a:ext>
            </a:extLst>
          </p:cNvPr>
          <p:cNvSpPr>
            <a:spLocks noGrp="1"/>
          </p:cNvSpPr>
          <p:nvPr>
            <p:ph type="title"/>
          </p:nvPr>
        </p:nvSpPr>
        <p:spPr>
          <a:xfrm>
            <a:off x="3822700" y="642593"/>
            <a:ext cx="4495800" cy="5690283"/>
          </a:xfrm>
        </p:spPr>
        <p:txBody>
          <a:bodyPr/>
          <a:lstStyle/>
          <a:p>
            <a:pPr algn="ctr"/>
            <a:r>
              <a:rPr lang="en-US">
                <a:cs typeface="Calibri Light"/>
              </a:rPr>
              <a:t>Before </a:t>
            </a:r>
            <a:br>
              <a:rPr lang="en-US">
                <a:cs typeface="Calibri Light"/>
              </a:rPr>
            </a:br>
            <a:r>
              <a:rPr lang="en-US">
                <a:cs typeface="Calibri Light"/>
              </a:rPr>
              <a:t>&amp;</a:t>
            </a:r>
            <a:br>
              <a:rPr lang="en-US">
                <a:cs typeface="Calibri Light"/>
              </a:rPr>
            </a:br>
            <a:r>
              <a:rPr lang="en-US">
                <a:cs typeface="Calibri Light"/>
              </a:rPr>
              <a:t>After</a:t>
            </a:r>
            <a:endParaRPr lang="en-US"/>
          </a:p>
        </p:txBody>
      </p:sp>
      <p:pic>
        <p:nvPicPr>
          <p:cNvPr id="6" name="Content Placeholder 5">
            <a:extLst>
              <a:ext uri="{FF2B5EF4-FFF2-40B4-BE49-F238E27FC236}">
                <a16:creationId xmlns:a16="http://schemas.microsoft.com/office/drawing/2014/main" xmlns="" id="{24E289FD-9599-4ED8-ACBE-471DCDA7D79D}"/>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a:stretch/>
        </p:blipFill>
        <p:spPr>
          <a:xfrm>
            <a:off x="1005443" y="687901"/>
            <a:ext cx="2807299" cy="5599665"/>
          </a:xfrm>
        </p:spPr>
      </p:pic>
      <p:pic>
        <p:nvPicPr>
          <p:cNvPr id="8" name="Content Placeholder 7">
            <a:extLst>
              <a:ext uri="{FF2B5EF4-FFF2-40B4-BE49-F238E27FC236}">
                <a16:creationId xmlns:a16="http://schemas.microsoft.com/office/drawing/2014/main" xmlns="" id="{B6656532-A628-4E38-81FA-27F05E433995}"/>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rcRect/>
          <a:stretch/>
        </p:blipFill>
        <p:spPr>
          <a:xfrm>
            <a:off x="8431179" y="687901"/>
            <a:ext cx="2807299" cy="5599665"/>
          </a:xfrm>
        </p:spPr>
      </p:pic>
      <p:pic>
        <p:nvPicPr>
          <p:cNvPr id="10" name="Audio 9">
            <a:hlinkClick r:id="" action="ppaction://media"/>
            <a:extLst>
              <a:ext uri="{FF2B5EF4-FFF2-40B4-BE49-F238E27FC236}">
                <a16:creationId xmlns:a16="http://schemas.microsoft.com/office/drawing/2014/main" xmlns="" id="{72700048-E4D5-4BE3-AEC9-4AE7DB58F0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22002407"/>
      </p:ext>
    </p:extLst>
  </p:cSld>
  <p:clrMapOvr>
    <a:masterClrMapping/>
  </p:clrMapOvr>
  <mc:AlternateContent xmlns:mc="http://schemas.openxmlformats.org/markup-compatibility/2006" xmlns:p14="http://schemas.microsoft.com/office/powerpoint/2010/main">
    <mc:Choice Requires="p14">
      <p:transition spd="slow" p14:dur="2000" advTm="25222"/>
    </mc:Choice>
    <mc:Fallback xmlns="">
      <p:transition spd="slow" advTm="25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F9611-8CE4-4D3C-B31D-81E67173D66E}"/>
              </a:ext>
            </a:extLst>
          </p:cNvPr>
          <p:cNvSpPr>
            <a:spLocks noGrp="1"/>
          </p:cNvSpPr>
          <p:nvPr>
            <p:ph type="title"/>
          </p:nvPr>
        </p:nvSpPr>
        <p:spPr>
          <a:xfrm>
            <a:off x="3822700" y="642593"/>
            <a:ext cx="4495800" cy="5690283"/>
          </a:xfrm>
        </p:spPr>
        <p:txBody>
          <a:bodyPr/>
          <a:lstStyle/>
          <a:p>
            <a:pPr algn="ctr"/>
            <a:r>
              <a:rPr lang="en-US">
                <a:cs typeface="Calibri Light"/>
              </a:rPr>
              <a:t>Before </a:t>
            </a:r>
            <a:br>
              <a:rPr lang="en-US">
                <a:cs typeface="Calibri Light"/>
              </a:rPr>
            </a:br>
            <a:r>
              <a:rPr lang="en-US">
                <a:cs typeface="Calibri Light"/>
              </a:rPr>
              <a:t>&amp;</a:t>
            </a:r>
            <a:br>
              <a:rPr lang="en-US">
                <a:cs typeface="Calibri Light"/>
              </a:rPr>
            </a:br>
            <a:r>
              <a:rPr lang="en-US">
                <a:cs typeface="Calibri Light"/>
              </a:rPr>
              <a:t>After</a:t>
            </a:r>
            <a:endParaRPr lang="en-US"/>
          </a:p>
        </p:txBody>
      </p:sp>
      <p:pic>
        <p:nvPicPr>
          <p:cNvPr id="6" name="Content Placeholder 5">
            <a:extLst>
              <a:ext uri="{FF2B5EF4-FFF2-40B4-BE49-F238E27FC236}">
                <a16:creationId xmlns:a16="http://schemas.microsoft.com/office/drawing/2014/main" xmlns="" id="{24E289FD-9599-4ED8-ACBE-471DCDA7D79D}"/>
              </a:ext>
            </a:extLst>
          </p:cNvPr>
          <p:cNvPicPr>
            <a:picLocks noGrp="1" noChangeAspect="1"/>
          </p:cNvPicPr>
          <p:nvPr>
            <p:ph sz="half" idx="2"/>
          </p:nvPr>
        </p:nvPicPr>
        <p:blipFill>
          <a:blip r:embed="rId5" cstate="print">
            <a:extLst>
              <a:ext uri="{28A0092B-C50C-407E-A947-70E740481C1C}">
                <a14:useLocalDpi xmlns:a14="http://schemas.microsoft.com/office/drawing/2010/main" val="0"/>
              </a:ext>
            </a:extLst>
          </a:blip>
          <a:srcRect/>
          <a:stretch/>
        </p:blipFill>
        <p:spPr>
          <a:xfrm>
            <a:off x="653018" y="478351"/>
            <a:ext cx="2061833" cy="4112699"/>
          </a:xfrm>
        </p:spPr>
      </p:pic>
      <p:pic>
        <p:nvPicPr>
          <p:cNvPr id="10" name="Picture 9" descr="A screenshot of a cell phone&#10;&#10;Description automatically generated">
            <a:extLst>
              <a:ext uri="{FF2B5EF4-FFF2-40B4-BE49-F238E27FC236}">
                <a16:creationId xmlns:a16="http://schemas.microsoft.com/office/drawing/2014/main" xmlns="" id="{C0E73440-95B3-4806-AA1B-33F9275161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7076" y="2174867"/>
            <a:ext cx="2066479" cy="4112699"/>
          </a:xfrm>
          <a:prstGeom prst="rect">
            <a:avLst/>
          </a:prstGeom>
        </p:spPr>
      </p:pic>
      <p:pic>
        <p:nvPicPr>
          <p:cNvPr id="13" name="Content Placeholder 5">
            <a:extLst>
              <a:ext uri="{FF2B5EF4-FFF2-40B4-BE49-F238E27FC236}">
                <a16:creationId xmlns:a16="http://schemas.microsoft.com/office/drawing/2014/main" xmlns="" id="{3EBE3CBD-EDF6-41E3-8D2E-8BF248C7468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393091" y="478351"/>
            <a:ext cx="2061833" cy="4112698"/>
          </a:xfrm>
          <a:prstGeom prst="rect">
            <a:avLst/>
          </a:prstGeom>
        </p:spPr>
      </p:pic>
      <p:pic>
        <p:nvPicPr>
          <p:cNvPr id="14" name="Picture 13">
            <a:extLst>
              <a:ext uri="{FF2B5EF4-FFF2-40B4-BE49-F238E27FC236}">
                <a16:creationId xmlns:a16="http://schemas.microsoft.com/office/drawing/2014/main" xmlns="" id="{29A3F4E1-B66F-45B6-9DB0-1BA762FE508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9479472" y="2174867"/>
            <a:ext cx="2061833" cy="4112699"/>
          </a:xfrm>
          <a:prstGeom prst="rect">
            <a:avLst/>
          </a:prstGeom>
        </p:spPr>
      </p:pic>
      <p:pic>
        <p:nvPicPr>
          <p:cNvPr id="3" name="Audio 2">
            <a:hlinkClick r:id="" action="ppaction://media"/>
            <a:extLst>
              <a:ext uri="{FF2B5EF4-FFF2-40B4-BE49-F238E27FC236}">
                <a16:creationId xmlns:a16="http://schemas.microsoft.com/office/drawing/2014/main" xmlns="" id="{B7AB337C-6BF9-46F7-86F0-867F874E59D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7847757"/>
      </p:ext>
    </p:extLst>
  </p:cSld>
  <p:clrMapOvr>
    <a:masterClrMapping/>
  </p:clrMapOvr>
  <mc:AlternateContent xmlns:mc="http://schemas.openxmlformats.org/markup-compatibility/2006" xmlns:p14="http://schemas.microsoft.com/office/powerpoint/2010/main">
    <mc:Choice Requires="p14">
      <p:transition spd="slow" p14:dur="2000" advTm="18656"/>
    </mc:Choice>
    <mc:Fallback xmlns="">
      <p:transition spd="slow" advTm="18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F9611-8CE4-4D3C-B31D-81E67173D66E}"/>
              </a:ext>
            </a:extLst>
          </p:cNvPr>
          <p:cNvSpPr>
            <a:spLocks noGrp="1"/>
          </p:cNvSpPr>
          <p:nvPr>
            <p:ph type="title"/>
          </p:nvPr>
        </p:nvSpPr>
        <p:spPr>
          <a:xfrm>
            <a:off x="3822700" y="642593"/>
            <a:ext cx="4495800" cy="5690283"/>
          </a:xfrm>
        </p:spPr>
        <p:txBody>
          <a:bodyPr/>
          <a:lstStyle/>
          <a:p>
            <a:pPr algn="ctr"/>
            <a:r>
              <a:rPr lang="en-US">
                <a:cs typeface="Calibri Light"/>
              </a:rPr>
              <a:t>Before </a:t>
            </a:r>
            <a:br>
              <a:rPr lang="en-US">
                <a:cs typeface="Calibri Light"/>
              </a:rPr>
            </a:br>
            <a:r>
              <a:rPr lang="en-US">
                <a:cs typeface="Calibri Light"/>
              </a:rPr>
              <a:t>&amp;</a:t>
            </a:r>
            <a:br>
              <a:rPr lang="en-US">
                <a:cs typeface="Calibri Light"/>
              </a:rPr>
            </a:br>
            <a:r>
              <a:rPr lang="en-US">
                <a:cs typeface="Calibri Light"/>
              </a:rPr>
              <a:t>After</a:t>
            </a:r>
            <a:endParaRPr lang="en-US"/>
          </a:p>
        </p:txBody>
      </p:sp>
      <p:pic>
        <p:nvPicPr>
          <p:cNvPr id="6" name="Content Placeholder 5">
            <a:extLst>
              <a:ext uri="{FF2B5EF4-FFF2-40B4-BE49-F238E27FC236}">
                <a16:creationId xmlns:a16="http://schemas.microsoft.com/office/drawing/2014/main" xmlns="" id="{24E289FD-9599-4ED8-ACBE-471DCDA7D79D}"/>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a:stretch/>
        </p:blipFill>
        <p:spPr>
          <a:xfrm>
            <a:off x="1005443" y="687901"/>
            <a:ext cx="2807298" cy="5599665"/>
          </a:xfrm>
        </p:spPr>
      </p:pic>
      <p:pic>
        <p:nvPicPr>
          <p:cNvPr id="8" name="Content Placeholder 7">
            <a:extLst>
              <a:ext uri="{FF2B5EF4-FFF2-40B4-BE49-F238E27FC236}">
                <a16:creationId xmlns:a16="http://schemas.microsoft.com/office/drawing/2014/main" xmlns="" id="{B6656532-A628-4E38-81FA-27F05E433995}"/>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rcRect/>
          <a:stretch/>
        </p:blipFill>
        <p:spPr>
          <a:xfrm>
            <a:off x="8431179" y="687901"/>
            <a:ext cx="2807298" cy="5599665"/>
          </a:xfrm>
        </p:spPr>
      </p:pic>
      <p:pic>
        <p:nvPicPr>
          <p:cNvPr id="15" name="Audio 14">
            <a:hlinkClick r:id="" action="ppaction://media"/>
            <a:extLst>
              <a:ext uri="{FF2B5EF4-FFF2-40B4-BE49-F238E27FC236}">
                <a16:creationId xmlns:a16="http://schemas.microsoft.com/office/drawing/2014/main" xmlns="" id="{F7D77C09-AD26-42CB-B344-FCDF007EDD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1364996"/>
      </p:ext>
    </p:extLst>
  </p:cSld>
  <p:clrMapOvr>
    <a:masterClrMapping/>
  </p:clrMapOvr>
  <mc:AlternateContent xmlns:mc="http://schemas.openxmlformats.org/markup-compatibility/2006" xmlns:p14="http://schemas.microsoft.com/office/powerpoint/2010/main">
    <mc:Choice Requires="p14">
      <p:transition spd="slow" p14:dur="2000" advTm="10738"/>
    </mc:Choice>
    <mc:Fallback xmlns="">
      <p:transition spd="slow" advTm="10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F9611-8CE4-4D3C-B31D-81E67173D66E}"/>
              </a:ext>
            </a:extLst>
          </p:cNvPr>
          <p:cNvSpPr>
            <a:spLocks noGrp="1"/>
          </p:cNvSpPr>
          <p:nvPr>
            <p:ph type="title"/>
          </p:nvPr>
        </p:nvSpPr>
        <p:spPr>
          <a:xfrm>
            <a:off x="3822700" y="642593"/>
            <a:ext cx="4495800" cy="5690283"/>
          </a:xfrm>
        </p:spPr>
        <p:txBody>
          <a:bodyPr/>
          <a:lstStyle/>
          <a:p>
            <a:pPr algn="ctr"/>
            <a:r>
              <a:rPr lang="en-US">
                <a:cs typeface="Calibri Light"/>
              </a:rPr>
              <a:t>Before </a:t>
            </a:r>
            <a:br>
              <a:rPr lang="en-US">
                <a:cs typeface="Calibri Light"/>
              </a:rPr>
            </a:br>
            <a:r>
              <a:rPr lang="en-US">
                <a:cs typeface="Calibri Light"/>
              </a:rPr>
              <a:t>&amp;</a:t>
            </a:r>
            <a:br>
              <a:rPr lang="en-US">
                <a:cs typeface="Calibri Light"/>
              </a:rPr>
            </a:br>
            <a:r>
              <a:rPr lang="en-US">
                <a:cs typeface="Calibri Light"/>
              </a:rPr>
              <a:t>After</a:t>
            </a:r>
            <a:endParaRPr lang="en-US"/>
          </a:p>
        </p:txBody>
      </p:sp>
      <p:pic>
        <p:nvPicPr>
          <p:cNvPr id="6" name="Content Placeholder 5">
            <a:extLst>
              <a:ext uri="{FF2B5EF4-FFF2-40B4-BE49-F238E27FC236}">
                <a16:creationId xmlns:a16="http://schemas.microsoft.com/office/drawing/2014/main" xmlns="" id="{24E289FD-9599-4ED8-ACBE-471DCDA7D79D}"/>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a:stretch/>
        </p:blipFill>
        <p:spPr>
          <a:xfrm>
            <a:off x="1005443" y="697794"/>
            <a:ext cx="2807299" cy="5579878"/>
          </a:xfrm>
        </p:spPr>
      </p:pic>
      <p:pic>
        <p:nvPicPr>
          <p:cNvPr id="8" name="Content Placeholder 7">
            <a:extLst>
              <a:ext uri="{FF2B5EF4-FFF2-40B4-BE49-F238E27FC236}">
                <a16:creationId xmlns:a16="http://schemas.microsoft.com/office/drawing/2014/main" xmlns="" id="{B6656532-A628-4E38-81FA-27F05E433995}"/>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rcRect/>
          <a:stretch/>
        </p:blipFill>
        <p:spPr>
          <a:xfrm>
            <a:off x="8431179" y="687901"/>
            <a:ext cx="2807298" cy="5599665"/>
          </a:xfrm>
        </p:spPr>
      </p:pic>
      <p:pic>
        <p:nvPicPr>
          <p:cNvPr id="11" name="Audio 10">
            <a:hlinkClick r:id="" action="ppaction://media"/>
            <a:extLst>
              <a:ext uri="{FF2B5EF4-FFF2-40B4-BE49-F238E27FC236}">
                <a16:creationId xmlns:a16="http://schemas.microsoft.com/office/drawing/2014/main" xmlns="" id="{305E2F9E-6F16-43BF-8789-B41B9CEDB8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69337553"/>
      </p:ext>
    </p:extLst>
  </p:cSld>
  <p:clrMapOvr>
    <a:masterClrMapping/>
  </p:clrMapOvr>
  <mc:AlternateContent xmlns:mc="http://schemas.openxmlformats.org/markup-compatibility/2006" xmlns:p14="http://schemas.microsoft.com/office/powerpoint/2010/main">
    <mc:Choice Requires="p14">
      <p:transition spd="slow" p14:dur="2000" advTm="25604"/>
    </mc:Choice>
    <mc:Fallback xmlns="">
      <p:transition spd="slow" advTm="25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E7E4D-4F9F-4D27-B824-4DA8ACBADF79}"/>
              </a:ext>
            </a:extLst>
          </p:cNvPr>
          <p:cNvSpPr>
            <a:spLocks noGrp="1"/>
          </p:cNvSpPr>
          <p:nvPr>
            <p:ph type="title"/>
          </p:nvPr>
        </p:nvSpPr>
        <p:spPr/>
        <p:txBody>
          <a:bodyPr/>
          <a:lstStyle/>
          <a:p>
            <a:r>
              <a:rPr lang="en-US">
                <a:cs typeface="Calibri Light"/>
              </a:rPr>
              <a:t>Plans for final Stage</a:t>
            </a:r>
            <a:endParaRPr lang="en-US"/>
          </a:p>
        </p:txBody>
      </p:sp>
      <p:sp>
        <p:nvSpPr>
          <p:cNvPr id="3" name="Content Placeholder 2">
            <a:extLst>
              <a:ext uri="{FF2B5EF4-FFF2-40B4-BE49-F238E27FC236}">
                <a16:creationId xmlns:a16="http://schemas.microsoft.com/office/drawing/2014/main" xmlns="" id="{613103C4-E4C2-4F63-A0AE-8900BFBFDDA0}"/>
              </a:ext>
            </a:extLst>
          </p:cNvPr>
          <p:cNvSpPr>
            <a:spLocks noGrp="1"/>
          </p:cNvSpPr>
          <p:nvPr>
            <p:ph idx="1"/>
          </p:nvPr>
        </p:nvSpPr>
        <p:spPr/>
        <p:txBody>
          <a:bodyPr vert="horz" lIns="91440" tIns="45720" rIns="91440" bIns="45720" rtlCol="0" anchor="t">
            <a:normAutofit/>
          </a:bodyPr>
          <a:lstStyle/>
          <a:p>
            <a:r>
              <a:rPr lang="en-US">
                <a:cs typeface="Calibri"/>
              </a:rPr>
              <a:t>Implement solutions to some  of the problems with non-critical severity rankings.</a:t>
            </a:r>
          </a:p>
          <a:p>
            <a:r>
              <a:rPr lang="en-US">
                <a:cs typeface="Calibri"/>
              </a:rPr>
              <a:t>Refine application design and aesthetics.</a:t>
            </a:r>
          </a:p>
          <a:p>
            <a:r>
              <a:rPr lang="en-US">
                <a:cs typeface="Calibri"/>
              </a:rPr>
              <a:t>Implement suggestions and fix problems from stage 4 evaluation.</a:t>
            </a:r>
          </a:p>
          <a:p>
            <a:endParaRPr lang="en-US">
              <a:cs typeface="Calibri"/>
            </a:endParaRPr>
          </a:p>
          <a:p>
            <a:endParaRPr lang="en-US">
              <a:cs typeface="Calibri"/>
            </a:endParaRPr>
          </a:p>
        </p:txBody>
      </p:sp>
      <p:pic>
        <p:nvPicPr>
          <p:cNvPr id="4" name="Graphic 4" descr="Mop and bucket">
            <a:extLst>
              <a:ext uri="{FF2B5EF4-FFF2-40B4-BE49-F238E27FC236}">
                <a16:creationId xmlns:a16="http://schemas.microsoft.com/office/drawing/2014/main" xmlns="" id="{03202745-CEC1-43B4-A110-15E9EF7B7E94}"/>
              </a:ext>
            </a:extLst>
          </p:cNvPr>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7585472" y="733425"/>
            <a:ext cx="914400" cy="914400"/>
          </a:xfrm>
          <a:prstGeom prst="rect">
            <a:avLst/>
          </a:prstGeom>
        </p:spPr>
      </p:pic>
      <p:pic>
        <p:nvPicPr>
          <p:cNvPr id="6" name="Graphic 7" descr="Broken Heart">
            <a:extLst>
              <a:ext uri="{FF2B5EF4-FFF2-40B4-BE49-F238E27FC236}">
                <a16:creationId xmlns:a16="http://schemas.microsoft.com/office/drawing/2014/main" xmlns="" id="{70639C21-2C12-4297-ACD8-482C80B12820}"/>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370534" y="3977878"/>
            <a:ext cx="914400" cy="914400"/>
          </a:xfrm>
          <a:prstGeom prst="rect">
            <a:avLst/>
          </a:prstGeom>
        </p:spPr>
      </p:pic>
      <p:pic>
        <p:nvPicPr>
          <p:cNvPr id="8" name="Graphic 8" descr="Adhesive Bandage">
            <a:extLst>
              <a:ext uri="{FF2B5EF4-FFF2-40B4-BE49-F238E27FC236}">
                <a16:creationId xmlns:a16="http://schemas.microsoft.com/office/drawing/2014/main" xmlns="" id="{27758008-C020-48B3-9FDA-1C9E76A6FAF9}"/>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638800" y="3977878"/>
            <a:ext cx="914400" cy="914400"/>
          </a:xfrm>
          <a:prstGeom prst="rect">
            <a:avLst/>
          </a:prstGeom>
        </p:spPr>
      </p:pic>
      <p:pic>
        <p:nvPicPr>
          <p:cNvPr id="9" name="Graphic 9" descr="Heart">
            <a:extLst>
              <a:ext uri="{FF2B5EF4-FFF2-40B4-BE49-F238E27FC236}">
                <a16:creationId xmlns:a16="http://schemas.microsoft.com/office/drawing/2014/main" xmlns="" id="{56ED1845-C0F5-4A17-AA8D-CADEE85F8960}"/>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907066" y="3977878"/>
            <a:ext cx="914400" cy="914400"/>
          </a:xfrm>
          <a:prstGeom prst="rect">
            <a:avLst/>
          </a:prstGeom>
        </p:spPr>
      </p:pic>
      <p:sp>
        <p:nvSpPr>
          <p:cNvPr id="10" name="Arrow: Right 9">
            <a:extLst>
              <a:ext uri="{FF2B5EF4-FFF2-40B4-BE49-F238E27FC236}">
                <a16:creationId xmlns:a16="http://schemas.microsoft.com/office/drawing/2014/main" xmlns="" id="{12D5338F-455D-4855-B606-13D4D7AC3D06}"/>
              </a:ext>
            </a:extLst>
          </p:cNvPr>
          <p:cNvSpPr/>
          <p:nvPr/>
        </p:nvSpPr>
        <p:spPr>
          <a:xfrm>
            <a:off x="3886343" y="4067745"/>
            <a:ext cx="976312" cy="48220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xmlns="" id="{53435A54-D3F1-4B63-B63D-1C4B03C4AAAE}"/>
              </a:ext>
            </a:extLst>
          </p:cNvPr>
          <p:cNvSpPr/>
          <p:nvPr/>
        </p:nvSpPr>
        <p:spPr>
          <a:xfrm>
            <a:off x="7333201" y="4067745"/>
            <a:ext cx="976312" cy="48220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88242033"/>
      </p:ext>
    </p:extLst>
  </p:cSld>
  <p:clrMapOvr>
    <a:masterClrMapping/>
  </p:clrMapOvr>
  <mc:AlternateContent xmlns:mc="http://schemas.openxmlformats.org/markup-compatibility/2006" xmlns:p14="http://schemas.microsoft.com/office/powerpoint/2010/main">
    <mc:Choice Requires="p14">
      <p:transition spd="slow" p14:dur="2000" advTm="45893"/>
    </mc:Choice>
    <mc:Fallback xmlns="">
      <p:transition spd="slow" advTm="45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68A350-71B0-4B8F-864A-F48D4A7DDCFD}"/>
              </a:ext>
            </a:extLst>
          </p:cNvPr>
          <p:cNvSpPr>
            <a:spLocks noGrp="1"/>
          </p:cNvSpPr>
          <p:nvPr>
            <p:ph type="title"/>
          </p:nvPr>
        </p:nvSpPr>
        <p:spPr/>
        <p:txBody>
          <a:bodyPr/>
          <a:lstStyle/>
          <a:p>
            <a:r>
              <a:rPr lang="en-US">
                <a:cs typeface="Calibri Light"/>
              </a:rPr>
              <a:t>Project Idea</a:t>
            </a:r>
            <a:endParaRPr lang="en-US"/>
          </a:p>
        </p:txBody>
      </p:sp>
      <p:sp>
        <p:nvSpPr>
          <p:cNvPr id="3" name="Content Placeholder 2">
            <a:extLst>
              <a:ext uri="{FF2B5EF4-FFF2-40B4-BE49-F238E27FC236}">
                <a16:creationId xmlns:a16="http://schemas.microsoft.com/office/drawing/2014/main" xmlns="" id="{3EE69CA0-0E2D-4EE5-807A-02E7216861F3}"/>
              </a:ext>
            </a:extLst>
          </p:cNvPr>
          <p:cNvSpPr>
            <a:spLocks noGrp="1"/>
          </p:cNvSpPr>
          <p:nvPr>
            <p:ph idx="1"/>
          </p:nvPr>
        </p:nvSpPr>
        <p:spPr/>
        <p:txBody>
          <a:bodyPr vert="horz" lIns="91440" tIns="45720" rIns="91440" bIns="45720" rtlCol="0" anchor="t">
            <a:normAutofit/>
          </a:bodyPr>
          <a:lstStyle/>
          <a:p>
            <a:r>
              <a:rPr lang="en-US"/>
              <a:t>PotPerfect aims to let users better care for their plants and help users find new plants</a:t>
            </a:r>
          </a:p>
          <a:p>
            <a:r>
              <a:rPr lang="en-US"/>
              <a:t>Application assists in taking care of plants through reminders and status updates</a:t>
            </a:r>
          </a:p>
          <a:p>
            <a:r>
              <a:rPr lang="en-US"/>
              <a:t>Application assists in finding new plants through intuitive methods:</a:t>
            </a:r>
          </a:p>
          <a:p>
            <a:pPr lvl="1"/>
            <a:r>
              <a:rPr lang="en-US"/>
              <a:t>Scanning plants through camera</a:t>
            </a:r>
          </a:p>
          <a:p>
            <a:pPr lvl="1"/>
            <a:r>
              <a:rPr lang="en-US"/>
              <a:t>Taking plant-based survey</a:t>
            </a:r>
          </a:p>
          <a:p>
            <a:pPr lvl="1"/>
            <a:r>
              <a:rPr lang="en-US"/>
              <a:t>Searching the apps catalogue   </a:t>
            </a:r>
          </a:p>
          <a:p>
            <a:endParaRPr lang="en-US"/>
          </a:p>
        </p:txBody>
      </p:sp>
      <p:pic>
        <p:nvPicPr>
          <p:cNvPr id="4" name="Picture 211" descr="Shape, circle&#10;&#10;Description automatically generated">
            <a:extLst>
              <a:ext uri="{FF2B5EF4-FFF2-40B4-BE49-F238E27FC236}">
                <a16:creationId xmlns:a16="http://schemas.microsoft.com/office/drawing/2014/main" xmlns="" id="{C2ED7D99-55A6-46F0-BB47-C8AAB08D57D0}"/>
              </a:ext>
            </a:extLst>
          </p:cNvPr>
          <p:cNvPicPr>
            <a:picLocks noChangeAspect="1"/>
          </p:cNvPicPr>
          <p:nvPr/>
        </p:nvPicPr>
        <p:blipFill>
          <a:blip r:embed="rId4"/>
          <a:stretch>
            <a:fillRect/>
          </a:stretch>
        </p:blipFill>
        <p:spPr>
          <a:xfrm>
            <a:off x="3755793" y="4627275"/>
            <a:ext cx="1268048" cy="1277817"/>
          </a:xfrm>
          <a:prstGeom prst="rect">
            <a:avLst/>
          </a:prstGeom>
        </p:spPr>
      </p:pic>
      <p:pic>
        <p:nvPicPr>
          <p:cNvPr id="6" name="Picture 211" descr="Shape, circle&#10;&#10;Description automatically generated">
            <a:extLst>
              <a:ext uri="{FF2B5EF4-FFF2-40B4-BE49-F238E27FC236}">
                <a16:creationId xmlns:a16="http://schemas.microsoft.com/office/drawing/2014/main" xmlns="" id="{54D96C35-7B22-4B58-B4AF-B4F09E1E3F58}"/>
              </a:ext>
            </a:extLst>
          </p:cNvPr>
          <p:cNvPicPr>
            <a:picLocks noChangeAspect="1"/>
          </p:cNvPicPr>
          <p:nvPr/>
        </p:nvPicPr>
        <p:blipFill>
          <a:blip r:embed="rId4"/>
          <a:stretch>
            <a:fillRect/>
          </a:stretch>
        </p:blipFill>
        <p:spPr>
          <a:xfrm>
            <a:off x="7179320" y="4627275"/>
            <a:ext cx="1268048" cy="1277817"/>
          </a:xfrm>
          <a:prstGeom prst="rect">
            <a:avLst/>
          </a:prstGeom>
        </p:spPr>
      </p:pic>
      <p:pic>
        <p:nvPicPr>
          <p:cNvPr id="10" name="Picture 211" descr="Shape, circle&#10;&#10;Description automatically generated">
            <a:extLst>
              <a:ext uri="{FF2B5EF4-FFF2-40B4-BE49-F238E27FC236}">
                <a16:creationId xmlns:a16="http://schemas.microsoft.com/office/drawing/2014/main" xmlns="" id="{CD8C3085-8C66-4694-8A32-3366F38BA5BA}"/>
              </a:ext>
            </a:extLst>
          </p:cNvPr>
          <p:cNvPicPr>
            <a:picLocks noChangeAspect="1"/>
          </p:cNvPicPr>
          <p:nvPr/>
        </p:nvPicPr>
        <p:blipFill>
          <a:blip r:embed="rId4"/>
          <a:stretch>
            <a:fillRect/>
          </a:stretch>
        </p:blipFill>
        <p:spPr>
          <a:xfrm>
            <a:off x="5466188" y="4603463"/>
            <a:ext cx="1268048" cy="1277817"/>
          </a:xfrm>
          <a:prstGeom prst="rect">
            <a:avLst/>
          </a:prstGeom>
        </p:spPr>
      </p:pic>
      <p:pic>
        <p:nvPicPr>
          <p:cNvPr id="12" name="Picture 4" descr="A picture containing shape&#10;&#10;Description automatically generated">
            <a:extLst>
              <a:ext uri="{FF2B5EF4-FFF2-40B4-BE49-F238E27FC236}">
                <a16:creationId xmlns:a16="http://schemas.microsoft.com/office/drawing/2014/main" xmlns="" id="{7E9E27ED-EAA3-4BE8-90A9-52FAF08253C6}"/>
              </a:ext>
            </a:extLst>
          </p:cNvPr>
          <p:cNvPicPr>
            <a:picLocks noChangeAspect="1"/>
          </p:cNvPicPr>
          <p:nvPr/>
        </p:nvPicPr>
        <p:blipFill>
          <a:blip r:embed="rId5"/>
          <a:stretch>
            <a:fillRect/>
          </a:stretch>
        </p:blipFill>
        <p:spPr>
          <a:xfrm>
            <a:off x="3941863" y="4818905"/>
            <a:ext cx="901212" cy="901213"/>
          </a:xfrm>
          <a:prstGeom prst="rect">
            <a:avLst/>
          </a:prstGeom>
        </p:spPr>
      </p:pic>
      <p:pic>
        <p:nvPicPr>
          <p:cNvPr id="14" name="Picture 220" descr="A picture containing shape&#10;&#10;Description automatically generated">
            <a:extLst>
              <a:ext uri="{FF2B5EF4-FFF2-40B4-BE49-F238E27FC236}">
                <a16:creationId xmlns:a16="http://schemas.microsoft.com/office/drawing/2014/main" xmlns="" id="{A32460E9-68BB-4FC0-824D-A4D49CDCBE64}"/>
              </a:ext>
            </a:extLst>
          </p:cNvPr>
          <p:cNvPicPr>
            <a:picLocks noChangeAspect="1"/>
          </p:cNvPicPr>
          <p:nvPr/>
        </p:nvPicPr>
        <p:blipFill>
          <a:blip r:embed="rId6"/>
          <a:stretch>
            <a:fillRect/>
          </a:stretch>
        </p:blipFill>
        <p:spPr>
          <a:xfrm>
            <a:off x="5715800" y="4804903"/>
            <a:ext cx="891443" cy="891443"/>
          </a:xfrm>
          <a:prstGeom prst="rect">
            <a:avLst/>
          </a:prstGeom>
        </p:spPr>
      </p:pic>
      <p:pic>
        <p:nvPicPr>
          <p:cNvPr id="16" name="Picture 217" descr="A picture containing shape&#10;&#10;Description automatically generated">
            <a:extLst>
              <a:ext uri="{FF2B5EF4-FFF2-40B4-BE49-F238E27FC236}">
                <a16:creationId xmlns:a16="http://schemas.microsoft.com/office/drawing/2014/main" xmlns="" id="{FE3CAB7B-37FB-421E-9124-037B078FE216}"/>
              </a:ext>
            </a:extLst>
          </p:cNvPr>
          <p:cNvPicPr>
            <a:picLocks noChangeAspect="1"/>
          </p:cNvPicPr>
          <p:nvPr/>
        </p:nvPicPr>
        <p:blipFill>
          <a:blip r:embed="rId7"/>
          <a:stretch>
            <a:fillRect/>
          </a:stretch>
        </p:blipFill>
        <p:spPr>
          <a:xfrm>
            <a:off x="7341683" y="4796038"/>
            <a:ext cx="959828" cy="940289"/>
          </a:xfrm>
          <a:prstGeom prst="rect">
            <a:avLst/>
          </a:prstGeom>
        </p:spPr>
      </p:pic>
      <p:pic>
        <p:nvPicPr>
          <p:cNvPr id="13"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1032582"/>
      </p:ext>
    </p:extLst>
  </p:cSld>
  <p:clrMapOvr>
    <a:masterClrMapping/>
  </p:clrMapOvr>
  <mc:AlternateContent xmlns:mc="http://schemas.openxmlformats.org/markup-compatibility/2006" xmlns:p14="http://schemas.microsoft.com/office/powerpoint/2010/main">
    <mc:Choice Requires="p14">
      <p:transition spd="slow" p14:dur="2000" advTm="35735"/>
    </mc:Choice>
    <mc:Fallback xmlns="">
      <p:transition spd="slow" advTm="3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Picture 211" descr="Shape, circle&#10;&#10;Description automatically generated">
            <a:extLst>
              <a:ext uri="{FF2B5EF4-FFF2-40B4-BE49-F238E27FC236}">
                <a16:creationId xmlns:a16="http://schemas.microsoft.com/office/drawing/2014/main" xmlns="" id="{849258E5-88DB-4470-BBFF-99FE35314D18}"/>
              </a:ext>
            </a:extLst>
          </p:cNvPr>
          <p:cNvPicPr>
            <a:picLocks noChangeAspect="1"/>
          </p:cNvPicPr>
          <p:nvPr/>
        </p:nvPicPr>
        <p:blipFill>
          <a:blip r:embed="rId4"/>
          <a:stretch>
            <a:fillRect/>
          </a:stretch>
        </p:blipFill>
        <p:spPr>
          <a:xfrm>
            <a:off x="1100016" y="2037862"/>
            <a:ext cx="1268048" cy="1277817"/>
          </a:xfrm>
          <a:prstGeom prst="rect">
            <a:avLst/>
          </a:prstGeom>
        </p:spPr>
      </p:pic>
      <p:sp>
        <p:nvSpPr>
          <p:cNvPr id="2" name="Title 1">
            <a:extLst>
              <a:ext uri="{FF2B5EF4-FFF2-40B4-BE49-F238E27FC236}">
                <a16:creationId xmlns:a16="http://schemas.microsoft.com/office/drawing/2014/main" xmlns="" id="{EB473788-9BCD-4824-BBB5-236BA95C8EA3}"/>
              </a:ext>
            </a:extLst>
          </p:cNvPr>
          <p:cNvSpPr>
            <a:spLocks noGrp="1"/>
          </p:cNvSpPr>
          <p:nvPr>
            <p:ph type="title"/>
          </p:nvPr>
        </p:nvSpPr>
        <p:spPr/>
        <p:txBody>
          <a:bodyPr>
            <a:normAutofit fontScale="90000"/>
          </a:bodyPr>
          <a:lstStyle/>
          <a:p>
            <a:r>
              <a:rPr lang="en-US">
                <a:cs typeface="Calibri Light"/>
              </a:rPr>
              <a:t>Vertical tasks that were prototyped</a:t>
            </a:r>
            <a:endParaRPr lang="en-US"/>
          </a:p>
        </p:txBody>
      </p:sp>
      <p:pic>
        <p:nvPicPr>
          <p:cNvPr id="4" name="Picture 4" descr="A picture containing shape&#10;&#10;Description automatically generated">
            <a:extLst>
              <a:ext uri="{FF2B5EF4-FFF2-40B4-BE49-F238E27FC236}">
                <a16:creationId xmlns:a16="http://schemas.microsoft.com/office/drawing/2014/main" xmlns="" id="{EEC6A20A-CC53-4A7B-BF20-D05B5B9078BC}"/>
              </a:ext>
            </a:extLst>
          </p:cNvPr>
          <p:cNvPicPr>
            <a:picLocks noChangeAspect="1"/>
          </p:cNvPicPr>
          <p:nvPr/>
        </p:nvPicPr>
        <p:blipFill>
          <a:blip r:embed="rId5"/>
          <a:stretch>
            <a:fillRect/>
          </a:stretch>
        </p:blipFill>
        <p:spPr>
          <a:xfrm>
            <a:off x="1277327" y="2220059"/>
            <a:ext cx="901212" cy="901213"/>
          </a:xfrm>
          <a:prstGeom prst="rect">
            <a:avLst/>
          </a:prstGeom>
        </p:spPr>
      </p:pic>
      <p:sp>
        <p:nvSpPr>
          <p:cNvPr id="212" name="TextBox 211">
            <a:extLst>
              <a:ext uri="{FF2B5EF4-FFF2-40B4-BE49-F238E27FC236}">
                <a16:creationId xmlns:a16="http://schemas.microsoft.com/office/drawing/2014/main" xmlns="" id="{654B7164-B4FC-4525-A070-C88DCACB2C77}"/>
              </a:ext>
            </a:extLst>
          </p:cNvPr>
          <p:cNvSpPr txBox="1"/>
          <p:nvPr/>
        </p:nvSpPr>
        <p:spPr>
          <a:xfrm>
            <a:off x="2545862" y="2477477"/>
            <a:ext cx="6787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Add a new plant to "</a:t>
            </a:r>
            <a:r>
              <a:rPr lang="en-US" sz="2000" i="1"/>
              <a:t>My Plant List</a:t>
            </a:r>
            <a:r>
              <a:rPr lang="en-US" sz="2000"/>
              <a:t>" using the camera</a:t>
            </a:r>
          </a:p>
        </p:txBody>
      </p:sp>
      <p:pic>
        <p:nvPicPr>
          <p:cNvPr id="213" name="Picture 211" descr="Shape, circle&#10;&#10;Description automatically generated">
            <a:extLst>
              <a:ext uri="{FF2B5EF4-FFF2-40B4-BE49-F238E27FC236}">
                <a16:creationId xmlns:a16="http://schemas.microsoft.com/office/drawing/2014/main" xmlns="" id="{E87AD496-30E5-4751-8777-3F8A53AFAD3C}"/>
              </a:ext>
            </a:extLst>
          </p:cNvPr>
          <p:cNvPicPr>
            <a:picLocks noChangeAspect="1"/>
          </p:cNvPicPr>
          <p:nvPr/>
        </p:nvPicPr>
        <p:blipFill>
          <a:blip r:embed="rId4"/>
          <a:stretch>
            <a:fillRect/>
          </a:stretch>
        </p:blipFill>
        <p:spPr>
          <a:xfrm>
            <a:off x="9355016" y="3132015"/>
            <a:ext cx="1268048" cy="1277817"/>
          </a:xfrm>
          <a:prstGeom prst="rect">
            <a:avLst/>
          </a:prstGeom>
        </p:spPr>
      </p:pic>
      <p:pic>
        <p:nvPicPr>
          <p:cNvPr id="217" name="Picture 217" descr="A picture containing shape&#10;&#10;Description automatically generated">
            <a:extLst>
              <a:ext uri="{FF2B5EF4-FFF2-40B4-BE49-F238E27FC236}">
                <a16:creationId xmlns:a16="http://schemas.microsoft.com/office/drawing/2014/main" xmlns="" id="{7257004F-7229-4742-9EA3-B445B5295385}"/>
              </a:ext>
            </a:extLst>
          </p:cNvPr>
          <p:cNvPicPr>
            <a:picLocks noChangeAspect="1"/>
          </p:cNvPicPr>
          <p:nvPr/>
        </p:nvPicPr>
        <p:blipFill>
          <a:blip r:embed="rId6"/>
          <a:stretch>
            <a:fillRect/>
          </a:stretch>
        </p:blipFill>
        <p:spPr>
          <a:xfrm>
            <a:off x="9504241" y="3300778"/>
            <a:ext cx="959828" cy="940289"/>
          </a:xfrm>
          <a:prstGeom prst="rect">
            <a:avLst/>
          </a:prstGeom>
        </p:spPr>
      </p:pic>
      <p:sp>
        <p:nvSpPr>
          <p:cNvPr id="218" name="TextBox 217">
            <a:extLst>
              <a:ext uri="{FF2B5EF4-FFF2-40B4-BE49-F238E27FC236}">
                <a16:creationId xmlns:a16="http://schemas.microsoft.com/office/drawing/2014/main" xmlns="" id="{EDFADF4D-A021-4D2E-9928-31B7B17E86DD}"/>
              </a:ext>
            </a:extLst>
          </p:cNvPr>
          <p:cNvSpPr txBox="1"/>
          <p:nvPr/>
        </p:nvSpPr>
        <p:spPr>
          <a:xfrm>
            <a:off x="1539631" y="3571630"/>
            <a:ext cx="78231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Add a new plant to "</a:t>
            </a:r>
            <a:r>
              <a:rPr lang="en-US" sz="2000" i="1"/>
              <a:t>My Plant List</a:t>
            </a:r>
            <a:r>
              <a:rPr lang="en-US" sz="2000"/>
              <a:t>" by browsing the catalogue</a:t>
            </a:r>
          </a:p>
        </p:txBody>
      </p:sp>
      <p:pic>
        <p:nvPicPr>
          <p:cNvPr id="219" name="Picture 211" descr="Shape, circle&#10;&#10;Description automatically generated">
            <a:extLst>
              <a:ext uri="{FF2B5EF4-FFF2-40B4-BE49-F238E27FC236}">
                <a16:creationId xmlns:a16="http://schemas.microsoft.com/office/drawing/2014/main" xmlns="" id="{5D58D719-8F8D-46E3-8810-E1786E713E47}"/>
              </a:ext>
            </a:extLst>
          </p:cNvPr>
          <p:cNvPicPr>
            <a:picLocks noChangeAspect="1"/>
          </p:cNvPicPr>
          <p:nvPr/>
        </p:nvPicPr>
        <p:blipFill>
          <a:blip r:embed="rId4"/>
          <a:stretch>
            <a:fillRect/>
          </a:stretch>
        </p:blipFill>
        <p:spPr>
          <a:xfrm>
            <a:off x="1100016" y="4275015"/>
            <a:ext cx="1268048" cy="1277817"/>
          </a:xfrm>
          <a:prstGeom prst="rect">
            <a:avLst/>
          </a:prstGeom>
        </p:spPr>
      </p:pic>
      <p:pic>
        <p:nvPicPr>
          <p:cNvPr id="220" name="Picture 220" descr="A picture containing shape&#10;&#10;Description automatically generated">
            <a:extLst>
              <a:ext uri="{FF2B5EF4-FFF2-40B4-BE49-F238E27FC236}">
                <a16:creationId xmlns:a16="http://schemas.microsoft.com/office/drawing/2014/main" xmlns="" id="{656BBC7A-FF63-44A3-B7BA-E17967367F26}"/>
              </a:ext>
            </a:extLst>
          </p:cNvPr>
          <p:cNvPicPr>
            <a:picLocks noChangeAspect="1"/>
          </p:cNvPicPr>
          <p:nvPr/>
        </p:nvPicPr>
        <p:blipFill>
          <a:blip r:embed="rId7"/>
          <a:stretch>
            <a:fillRect/>
          </a:stretch>
        </p:blipFill>
        <p:spPr>
          <a:xfrm>
            <a:off x="1288317" y="4463317"/>
            <a:ext cx="891443" cy="891443"/>
          </a:xfrm>
          <a:prstGeom prst="rect">
            <a:avLst/>
          </a:prstGeom>
        </p:spPr>
      </p:pic>
      <p:sp>
        <p:nvSpPr>
          <p:cNvPr id="221" name="TextBox 220">
            <a:extLst>
              <a:ext uri="{FF2B5EF4-FFF2-40B4-BE49-F238E27FC236}">
                <a16:creationId xmlns:a16="http://schemas.microsoft.com/office/drawing/2014/main" xmlns="" id="{036E573B-A765-4149-A580-B63BA640C150}"/>
              </a:ext>
            </a:extLst>
          </p:cNvPr>
          <p:cNvSpPr txBox="1"/>
          <p:nvPr/>
        </p:nvSpPr>
        <p:spPr>
          <a:xfrm>
            <a:off x="2448169" y="4704860"/>
            <a:ext cx="78231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Set up reminders to take care of your plants</a:t>
            </a:r>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8419449"/>
      </p:ext>
    </p:extLst>
  </p:cSld>
  <p:clrMapOvr>
    <a:masterClrMapping/>
  </p:clrMapOvr>
  <mc:AlternateContent xmlns:mc="http://schemas.openxmlformats.org/markup-compatibility/2006" xmlns:p14="http://schemas.microsoft.com/office/powerpoint/2010/main">
    <mc:Choice Requires="p14">
      <p:transition spd="slow" p14:dur="2000" advTm="4868"/>
    </mc:Choice>
    <mc:Fallback xmlns="">
      <p:transition spd="slow" advTm="4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838D5A-2E06-41B8-978F-5463094BC49B}"/>
              </a:ext>
            </a:extLst>
          </p:cNvPr>
          <p:cNvSpPr>
            <a:spLocks noGrp="1"/>
          </p:cNvSpPr>
          <p:nvPr>
            <p:ph type="title"/>
          </p:nvPr>
        </p:nvSpPr>
        <p:spPr/>
        <p:txBody>
          <a:bodyPr>
            <a:normAutofit/>
          </a:bodyPr>
          <a:lstStyle/>
          <a:p>
            <a:r>
              <a:rPr lang="en-US" sz="4000"/>
              <a:t>Horizontal tasks that were prototyped</a:t>
            </a:r>
          </a:p>
        </p:txBody>
      </p:sp>
      <p:sp>
        <p:nvSpPr>
          <p:cNvPr id="3" name="Content Placeholder 2">
            <a:extLst>
              <a:ext uri="{FF2B5EF4-FFF2-40B4-BE49-F238E27FC236}">
                <a16:creationId xmlns:a16="http://schemas.microsoft.com/office/drawing/2014/main" xmlns="" id="{6AFBFD7F-F023-45CD-830F-4B6EF5A2F06F}"/>
              </a:ext>
            </a:extLst>
          </p:cNvPr>
          <p:cNvSpPr>
            <a:spLocks noGrp="1"/>
          </p:cNvSpPr>
          <p:nvPr>
            <p:ph idx="1"/>
          </p:nvPr>
        </p:nvSpPr>
        <p:spPr/>
        <p:txBody>
          <a:bodyPr vert="horz" lIns="91440" tIns="45720" rIns="91440" bIns="45720" rtlCol="0" anchor="t">
            <a:normAutofit/>
          </a:bodyPr>
          <a:lstStyle/>
          <a:p>
            <a:r>
              <a:rPr lang="en-US"/>
              <a:t>Users can view in-depth information about plant species</a:t>
            </a:r>
          </a:p>
          <a:p>
            <a:pPr>
              <a:buClr>
                <a:srgbClr val="EEEBE3"/>
              </a:buClr>
            </a:pPr>
            <a:r>
              <a:rPr lang="en-US"/>
              <a:t>Users can view each of their plants' current health status</a:t>
            </a:r>
          </a:p>
          <a:p>
            <a:pPr>
              <a:buClr>
                <a:srgbClr val="EEEBE3"/>
              </a:buClr>
            </a:pPr>
            <a:r>
              <a:rPr lang="en-US"/>
              <a:t>Information about any plant can be viewed from a plant's catalogue entry</a:t>
            </a:r>
          </a:p>
          <a:p>
            <a:pPr>
              <a:buClr>
                <a:srgbClr val="EEEBE3"/>
              </a:buClr>
            </a:pPr>
            <a:r>
              <a:rPr lang="en-US"/>
              <a:t>Searching the catalogue allows users to find any plant</a:t>
            </a:r>
          </a:p>
          <a:p>
            <a:pPr>
              <a:buClr>
                <a:srgbClr val="EEEBE3"/>
              </a:buClr>
            </a:pPr>
            <a:r>
              <a:rPr lang="en-US"/>
              <a:t>Plant journals allow users to update their plant's current health status</a:t>
            </a:r>
          </a:p>
          <a:p>
            <a:pPr>
              <a:buClr>
                <a:srgbClr val="EEEBE3"/>
              </a:buClr>
            </a:pPr>
            <a:r>
              <a:rPr lang="en-US"/>
              <a:t>Use the camera to identify their new plant</a:t>
            </a:r>
          </a:p>
          <a:p>
            <a:pPr>
              <a:buClr>
                <a:srgbClr val="EEEBE3"/>
              </a:buClr>
            </a:pPr>
            <a:r>
              <a:rPr lang="en-US"/>
              <a:t>Create new reminders for taking care of plants</a:t>
            </a:r>
          </a:p>
          <a:p>
            <a:pPr>
              <a:buClr>
                <a:srgbClr val="EEEBE3"/>
              </a:buClr>
            </a:pPr>
            <a:r>
              <a:rPr lang="en-US"/>
              <a:t>Edit currently existing reminders for taking care of plants</a:t>
            </a:r>
          </a:p>
          <a:p>
            <a:pPr>
              <a:buClr>
                <a:srgbClr val="EEEBE3"/>
              </a:buClr>
            </a:pPr>
            <a:r>
              <a:rPr lang="en-US"/>
              <a:t>View journals for their plants to see if they have missed any reminders</a:t>
            </a:r>
          </a:p>
          <a:p>
            <a:pPr>
              <a:buClr>
                <a:srgbClr val="EEEBE3"/>
              </a:buClr>
            </a:pPr>
            <a:endParaRPr lang="en-US"/>
          </a:p>
        </p:txBody>
      </p:sp>
      <p:pic>
        <p:nvPicPr>
          <p:cNvPr id="5" name="Picture 211" descr="Shape, circle&#10;&#10;Description automatically generated">
            <a:extLst>
              <a:ext uri="{FF2B5EF4-FFF2-40B4-BE49-F238E27FC236}">
                <a16:creationId xmlns:a16="http://schemas.microsoft.com/office/drawing/2014/main" xmlns="" id="{7053CACF-A50F-40D1-9567-32A7EC804FDA}"/>
              </a:ext>
            </a:extLst>
          </p:cNvPr>
          <p:cNvPicPr>
            <a:picLocks noChangeAspect="1"/>
          </p:cNvPicPr>
          <p:nvPr/>
        </p:nvPicPr>
        <p:blipFill>
          <a:blip r:embed="rId5"/>
          <a:stretch>
            <a:fillRect/>
          </a:stretch>
        </p:blipFill>
        <p:spPr>
          <a:xfrm>
            <a:off x="10012313" y="1764771"/>
            <a:ext cx="1268048" cy="1277817"/>
          </a:xfrm>
          <a:prstGeom prst="rect">
            <a:avLst/>
          </a:prstGeom>
        </p:spPr>
      </p:pic>
      <p:pic>
        <p:nvPicPr>
          <p:cNvPr id="7" name="Picture 211" descr="Shape, circle&#10;&#10;Description automatically generated">
            <a:extLst>
              <a:ext uri="{FF2B5EF4-FFF2-40B4-BE49-F238E27FC236}">
                <a16:creationId xmlns:a16="http://schemas.microsoft.com/office/drawing/2014/main" xmlns="" id="{28023562-9F0B-4980-8781-EFD0A51DA482}"/>
              </a:ext>
            </a:extLst>
          </p:cNvPr>
          <p:cNvPicPr>
            <a:picLocks noChangeAspect="1"/>
          </p:cNvPicPr>
          <p:nvPr/>
        </p:nvPicPr>
        <p:blipFill>
          <a:blip r:embed="rId5"/>
          <a:stretch>
            <a:fillRect/>
          </a:stretch>
        </p:blipFill>
        <p:spPr>
          <a:xfrm>
            <a:off x="10019898" y="3273370"/>
            <a:ext cx="1268048" cy="1277817"/>
          </a:xfrm>
          <a:prstGeom prst="rect">
            <a:avLst/>
          </a:prstGeom>
        </p:spPr>
      </p:pic>
      <p:pic>
        <p:nvPicPr>
          <p:cNvPr id="9" name="Picture 211" descr="Shape, circle&#10;&#10;Description automatically generated">
            <a:extLst>
              <a:ext uri="{FF2B5EF4-FFF2-40B4-BE49-F238E27FC236}">
                <a16:creationId xmlns:a16="http://schemas.microsoft.com/office/drawing/2014/main" xmlns="" id="{7A040469-80E9-4A90-AA11-FD3CC0254043}"/>
              </a:ext>
            </a:extLst>
          </p:cNvPr>
          <p:cNvPicPr>
            <a:picLocks noChangeAspect="1"/>
          </p:cNvPicPr>
          <p:nvPr/>
        </p:nvPicPr>
        <p:blipFill>
          <a:blip r:embed="rId5"/>
          <a:stretch>
            <a:fillRect/>
          </a:stretch>
        </p:blipFill>
        <p:spPr>
          <a:xfrm>
            <a:off x="10019324" y="4785303"/>
            <a:ext cx="1268048" cy="1277817"/>
          </a:xfrm>
          <a:prstGeom prst="rect">
            <a:avLst/>
          </a:prstGeom>
        </p:spPr>
      </p:pic>
      <p:pic>
        <p:nvPicPr>
          <p:cNvPr id="10" name="Picture 10" descr="A picture containing shape&#10;&#10;Description automatically generated">
            <a:extLst>
              <a:ext uri="{FF2B5EF4-FFF2-40B4-BE49-F238E27FC236}">
                <a16:creationId xmlns:a16="http://schemas.microsoft.com/office/drawing/2014/main" xmlns="" id="{36CAD986-DD5A-4497-853E-6E5BA32423F7}"/>
              </a:ext>
            </a:extLst>
          </p:cNvPr>
          <p:cNvPicPr>
            <a:picLocks noChangeAspect="1"/>
          </p:cNvPicPr>
          <p:nvPr/>
        </p:nvPicPr>
        <p:blipFill>
          <a:blip r:embed="rId6"/>
          <a:stretch>
            <a:fillRect/>
          </a:stretch>
        </p:blipFill>
        <p:spPr>
          <a:xfrm>
            <a:off x="10168548" y="1935374"/>
            <a:ext cx="950059" cy="950059"/>
          </a:xfrm>
          <a:prstGeom prst="rect">
            <a:avLst/>
          </a:prstGeom>
        </p:spPr>
      </p:pic>
      <p:pic>
        <p:nvPicPr>
          <p:cNvPr id="11" name="Picture 11" descr="A picture containing shape&#10;&#10;Description automatically generated">
            <a:extLst>
              <a:ext uri="{FF2B5EF4-FFF2-40B4-BE49-F238E27FC236}">
                <a16:creationId xmlns:a16="http://schemas.microsoft.com/office/drawing/2014/main" xmlns="" id="{5B557756-DC55-494C-8402-1B51C81A1744}"/>
              </a:ext>
            </a:extLst>
          </p:cNvPr>
          <p:cNvPicPr>
            <a:picLocks noChangeAspect="1"/>
          </p:cNvPicPr>
          <p:nvPr/>
        </p:nvPicPr>
        <p:blipFill>
          <a:blip r:embed="rId7"/>
          <a:stretch>
            <a:fillRect/>
          </a:stretch>
        </p:blipFill>
        <p:spPr>
          <a:xfrm>
            <a:off x="10276010" y="3547296"/>
            <a:ext cx="744905" cy="744905"/>
          </a:xfrm>
          <a:prstGeom prst="rect">
            <a:avLst/>
          </a:prstGeom>
        </p:spPr>
      </p:pic>
      <p:pic>
        <p:nvPicPr>
          <p:cNvPr id="12" name="Picture 12" descr="A picture containing shape&#10;&#10;Description automatically generated">
            <a:extLst>
              <a:ext uri="{FF2B5EF4-FFF2-40B4-BE49-F238E27FC236}">
                <a16:creationId xmlns:a16="http://schemas.microsoft.com/office/drawing/2014/main" xmlns="" id="{0C7B6B52-A37D-43B0-9B1E-566452B607DD}"/>
              </a:ext>
            </a:extLst>
          </p:cNvPr>
          <p:cNvPicPr>
            <a:picLocks noChangeAspect="1"/>
          </p:cNvPicPr>
          <p:nvPr/>
        </p:nvPicPr>
        <p:blipFill>
          <a:blip r:embed="rId8"/>
          <a:stretch>
            <a:fillRect/>
          </a:stretch>
        </p:blipFill>
        <p:spPr>
          <a:xfrm>
            <a:off x="10283093" y="5058840"/>
            <a:ext cx="740509" cy="740509"/>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19966491"/>
      </p:ext>
    </p:extLst>
  </p:cSld>
  <p:clrMapOvr>
    <a:masterClrMapping/>
  </p:clrMapOvr>
  <mc:AlternateContent xmlns:mc="http://schemas.openxmlformats.org/markup-compatibility/2006" xmlns:p14="http://schemas.microsoft.com/office/powerpoint/2010/main">
    <mc:Choice Requires="p14">
      <p:transition spd="slow" p14:dur="2000" advTm="35894"/>
    </mc:Choice>
    <mc:Fallback xmlns="">
      <p:transition spd="slow" advTm="35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5" descr="A picture containing chart&#10;&#10;Description automatically generated">
            <a:extLst>
              <a:ext uri="{FF2B5EF4-FFF2-40B4-BE49-F238E27FC236}">
                <a16:creationId xmlns:a16="http://schemas.microsoft.com/office/drawing/2014/main" xmlns="" id="{2793EC10-C2BD-4DCB-9801-E549896CEA3A}"/>
              </a:ext>
            </a:extLst>
          </p:cNvPr>
          <p:cNvPicPr>
            <a:picLocks noChangeAspect="1"/>
          </p:cNvPicPr>
          <p:nvPr/>
        </p:nvPicPr>
        <p:blipFill>
          <a:blip r:embed="rId4">
            <a:alphaModFix amt="20000"/>
          </a:blip>
          <a:stretch>
            <a:fillRect/>
          </a:stretch>
        </p:blipFill>
        <p:spPr>
          <a:xfrm>
            <a:off x="8077201" y="661474"/>
            <a:ext cx="4114800" cy="6182539"/>
          </a:xfrm>
          <a:prstGeom prst="rect">
            <a:avLst/>
          </a:prstGeom>
        </p:spPr>
      </p:pic>
      <p:sp>
        <p:nvSpPr>
          <p:cNvPr id="2" name="Title 1">
            <a:extLst>
              <a:ext uri="{FF2B5EF4-FFF2-40B4-BE49-F238E27FC236}">
                <a16:creationId xmlns:a16="http://schemas.microsoft.com/office/drawing/2014/main" xmlns="" id="{F82340E9-5A6F-4AC9-B96A-BD44FF07AAE9}"/>
              </a:ext>
            </a:extLst>
          </p:cNvPr>
          <p:cNvSpPr>
            <a:spLocks noGrp="1"/>
          </p:cNvSpPr>
          <p:nvPr>
            <p:ph type="title"/>
          </p:nvPr>
        </p:nvSpPr>
        <p:spPr>
          <a:xfrm>
            <a:off x="6314384" y="642594"/>
            <a:ext cx="4810815" cy="1371600"/>
          </a:xfrm>
        </p:spPr>
        <p:txBody>
          <a:bodyPr>
            <a:normAutofit/>
          </a:bodyPr>
          <a:lstStyle/>
          <a:p>
            <a:r>
              <a:rPr lang="en-US" sz="4400">
                <a:cs typeface="Calibri Light"/>
              </a:rPr>
              <a:t>Software used for Hi-fi</a:t>
            </a:r>
            <a:endParaRPr lang="en-US" sz="4400" err="1"/>
          </a:p>
        </p:txBody>
      </p:sp>
      <p:sp>
        <p:nvSpPr>
          <p:cNvPr id="9" name="Rectangle 8">
            <a:extLst>
              <a:ext uri="{FF2B5EF4-FFF2-40B4-BE49-F238E27FC236}">
                <a16:creationId xmlns:a16="http://schemas.microsoft.com/office/drawing/2014/main" xmlns="" id="{9BC3E364-5A48-4567-B65D-0880753EE8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85217" y="892220"/>
            <a:ext cx="5054517" cy="5097085"/>
          </a:xfrm>
          <a:prstGeom prst="rect">
            <a:avLst/>
          </a:prstGeom>
          <a:solidFill>
            <a:schemeClr val="tx2"/>
          </a:solidFill>
          <a:ln w="6350" cap="sq" cmpd="sng" algn="ctr">
            <a:noFill/>
            <a:prstDash val="solid"/>
            <a:miter lim="800000"/>
          </a:ln>
          <a:effectLst/>
        </p:spPr>
      </p:sp>
      <p:sp>
        <p:nvSpPr>
          <p:cNvPr id="11" name="Rectangle 10">
            <a:extLst>
              <a:ext uri="{FF2B5EF4-FFF2-40B4-BE49-F238E27FC236}">
                <a16:creationId xmlns:a16="http://schemas.microsoft.com/office/drawing/2014/main" xmlns="" id="{0B80BFB4-DA7E-4E98-BE01-534889F415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2175" y="1005675"/>
            <a:ext cx="4800601" cy="4870174"/>
          </a:xfrm>
          <a:prstGeom prst="rect">
            <a:avLst/>
          </a:prstGeom>
          <a:solidFill>
            <a:schemeClr val="tx1"/>
          </a:solidFill>
          <a:ln w="6350" cap="sq" cmpd="sng" algn="ctr">
            <a:noFill/>
            <a:prstDash val="solid"/>
            <a:miter lim="800000"/>
          </a:ln>
          <a:effectLst/>
        </p:spPr>
      </p:sp>
      <p:pic>
        <p:nvPicPr>
          <p:cNvPr id="4" name="Picture 4" descr="Chart&#10;&#10;Description automatically generated">
            <a:extLst>
              <a:ext uri="{FF2B5EF4-FFF2-40B4-BE49-F238E27FC236}">
                <a16:creationId xmlns:a16="http://schemas.microsoft.com/office/drawing/2014/main" xmlns="" id="{244A4632-C64D-4191-84BD-91038D783E7B}"/>
              </a:ext>
            </a:extLst>
          </p:cNvPr>
          <p:cNvPicPr>
            <a:picLocks noChangeAspect="1"/>
          </p:cNvPicPr>
          <p:nvPr/>
        </p:nvPicPr>
        <p:blipFill>
          <a:blip r:embed="rId5"/>
          <a:stretch>
            <a:fillRect/>
          </a:stretch>
        </p:blipFill>
        <p:spPr>
          <a:xfrm>
            <a:off x="1304515" y="1510284"/>
            <a:ext cx="4188221" cy="3863634"/>
          </a:xfrm>
          <a:prstGeom prst="rect">
            <a:avLst/>
          </a:prstGeom>
        </p:spPr>
      </p:pic>
      <p:sp>
        <p:nvSpPr>
          <p:cNvPr id="3" name="Content Placeholder 2">
            <a:extLst>
              <a:ext uri="{FF2B5EF4-FFF2-40B4-BE49-F238E27FC236}">
                <a16:creationId xmlns:a16="http://schemas.microsoft.com/office/drawing/2014/main" xmlns="" id="{8EE9D3A1-815D-4E92-9000-65FD15864AA7}"/>
              </a:ext>
            </a:extLst>
          </p:cNvPr>
          <p:cNvSpPr>
            <a:spLocks noGrp="1"/>
          </p:cNvSpPr>
          <p:nvPr>
            <p:ph idx="1"/>
          </p:nvPr>
        </p:nvSpPr>
        <p:spPr>
          <a:xfrm>
            <a:off x="6314384" y="2103120"/>
            <a:ext cx="4810816" cy="3931920"/>
          </a:xfrm>
        </p:spPr>
        <p:txBody>
          <a:bodyPr vert="horz" lIns="91440" tIns="45720" rIns="91440" bIns="45720" rtlCol="0" anchor="t">
            <a:normAutofit/>
          </a:bodyPr>
          <a:lstStyle/>
          <a:p>
            <a:pPr marL="0" indent="0">
              <a:buClr>
                <a:srgbClr val="EEEBE3"/>
              </a:buClr>
              <a:buNone/>
            </a:pPr>
            <a:r>
              <a:rPr lang="en-US"/>
              <a:t>The software we used for the Hi-fi was Figma.</a:t>
            </a:r>
          </a:p>
          <a:p>
            <a:pPr marL="0" indent="0">
              <a:buNone/>
            </a:pPr>
            <a:endParaRPr lang="en-US"/>
          </a:p>
          <a:p>
            <a:pPr marL="0" indent="0">
              <a:buNone/>
            </a:pPr>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70218781"/>
      </p:ext>
    </p:extLst>
  </p:cSld>
  <p:clrMapOvr>
    <a:masterClrMapping/>
  </p:clrMapOvr>
  <mc:AlternateContent xmlns:mc="http://schemas.openxmlformats.org/markup-compatibility/2006" xmlns:p14="http://schemas.microsoft.com/office/powerpoint/2010/main">
    <mc:Choice Requires="p14">
      <p:transition spd="slow" p14:dur="2000" advTm="12840"/>
    </mc:Choice>
    <mc:Fallback xmlns="">
      <p:transition spd="slow" advTm="12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xmlns="" id="{B77F478D-A773-43B4-80DF-A229B5A0FB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blipFill dpi="0" rotWithShape="1">
            <a:blip r:embed="rId4">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xmlns="" id="{F34668B3-D82D-4011-810E-1D47D3FC0C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56" name="Rectangle 55">
            <a:extLst>
              <a:ext uri="{FF2B5EF4-FFF2-40B4-BE49-F238E27FC236}">
                <a16:creationId xmlns:a16="http://schemas.microsoft.com/office/drawing/2014/main" xmlns="" id="{CF756813-AFA6-4588-BE17-2C5032F07A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58" name="Rectangle 57">
            <a:extLst>
              <a:ext uri="{FF2B5EF4-FFF2-40B4-BE49-F238E27FC236}">
                <a16:creationId xmlns:a16="http://schemas.microsoft.com/office/drawing/2014/main" xmlns="" id="{BE1F3C65-2218-406A-8F6B-425015920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60" name="Group 19">
            <a:extLst>
              <a:ext uri="{FF2B5EF4-FFF2-40B4-BE49-F238E27FC236}">
                <a16:creationId xmlns:a16="http://schemas.microsoft.com/office/drawing/2014/main" xmlns="" id="{FEADC416-2CB9-42D8-B647-6B83826E2BE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28372" y="1267730"/>
            <a:ext cx="1567331" cy="645295"/>
            <a:chOff x="5318306" y="1386268"/>
            <a:chExt cx="1567331" cy="645295"/>
          </a:xfrm>
        </p:grpSpPr>
        <p:cxnSp>
          <p:nvCxnSpPr>
            <p:cNvPr id="61" name="Straight Connector 20">
              <a:extLst>
                <a:ext uri="{FF2B5EF4-FFF2-40B4-BE49-F238E27FC236}">
                  <a16:creationId xmlns:a16="http://schemas.microsoft.com/office/drawing/2014/main" xmlns="" id="{E3244EEC-028E-41B0-918C-00418535733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21">
              <a:extLst>
                <a:ext uri="{FF2B5EF4-FFF2-40B4-BE49-F238E27FC236}">
                  <a16:creationId xmlns:a16="http://schemas.microsoft.com/office/drawing/2014/main" xmlns="" id="{808BE727-A9F7-4F6A-AB25-6100EC5817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22">
              <a:extLst>
                <a:ext uri="{FF2B5EF4-FFF2-40B4-BE49-F238E27FC236}">
                  <a16:creationId xmlns:a16="http://schemas.microsoft.com/office/drawing/2014/main" xmlns="" id="{05DB03F5-6EDF-4104-A2F1-4C7F5AA1FF9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xmlns="" id="{5D377F6A-7E62-4A93-AA39-C9CD43ABE8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D092BC0-754D-469C-8723-4C8DB5DF3139}"/>
              </a:ext>
            </a:extLst>
          </p:cNvPr>
          <p:cNvSpPr>
            <a:spLocks noGrp="1"/>
          </p:cNvSpPr>
          <p:nvPr>
            <p:ph type="title"/>
          </p:nvPr>
        </p:nvSpPr>
        <p:spPr>
          <a:xfrm>
            <a:off x="8560024" y="-3919"/>
            <a:ext cx="3238829" cy="6858066"/>
          </a:xfrm>
        </p:spPr>
        <p:txBody>
          <a:bodyPr vert="horz" lIns="91440" tIns="45720" rIns="91440" bIns="45720" rtlCol="0" anchor="ctr">
            <a:normAutofit/>
          </a:bodyPr>
          <a:lstStyle/>
          <a:p>
            <a:pPr algn="ctr">
              <a:lnSpc>
                <a:spcPct val="83000"/>
              </a:lnSpc>
            </a:pPr>
            <a:r>
              <a:rPr lang="en-US" spc="-100">
                <a:solidFill>
                  <a:srgbClr val="FFFFFF"/>
                </a:solidFill>
                <a:effectLst>
                  <a:outerShdw blurRad="38100" dist="12700" dir="2700000" algn="tl" rotWithShape="0">
                    <a:prstClr val="black">
                      <a:alpha val="40000"/>
                    </a:prstClr>
                  </a:outerShdw>
                </a:effectLst>
              </a:rPr>
              <a:t>Hi-fi </a:t>
            </a:r>
            <a:br>
              <a:rPr lang="en-US" spc="-100">
                <a:solidFill>
                  <a:srgbClr val="FFFFFF"/>
                </a:solidFill>
                <a:effectLst>
                  <a:outerShdw blurRad="38100" dist="12700" dir="2700000" algn="tl" rotWithShape="0">
                    <a:prstClr val="black">
                      <a:alpha val="40000"/>
                    </a:prstClr>
                  </a:outerShdw>
                </a:effectLst>
              </a:rPr>
            </a:br>
            <a:r>
              <a:rPr lang="en-US" spc="-100">
                <a:solidFill>
                  <a:srgbClr val="FFFFFF"/>
                </a:solidFill>
                <a:effectLst>
                  <a:outerShdw blurRad="38100" dist="12700" dir="2700000" algn="tl" rotWithShape="0">
                    <a:prstClr val="black">
                      <a:alpha val="40000"/>
                    </a:prstClr>
                  </a:outerShdw>
                </a:effectLst>
              </a:rPr>
              <a:t>Demo</a:t>
            </a:r>
          </a:p>
        </p:txBody>
      </p:sp>
      <p:sp>
        <p:nvSpPr>
          <p:cNvPr id="67" name="Rectangle 66">
            <a:extLst>
              <a:ext uri="{FF2B5EF4-FFF2-40B4-BE49-F238E27FC236}">
                <a16:creationId xmlns:a16="http://schemas.microsoft.com/office/drawing/2014/main" xmlns="" id="{7BDCDB79-973A-437B-B115-985DE2F89B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xmlns="" id="{15C7B93C-50D9-4318-A3FD-A06FF828F8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219318" y="0"/>
            <a:ext cx="1920240" cy="731520"/>
          </a:xfrm>
          <a:prstGeom prst="rect">
            <a:avLst/>
          </a:prstGeom>
          <a:solidFill>
            <a:schemeClr val="accent1"/>
          </a:solidFill>
          <a:ln>
            <a:noFill/>
          </a:ln>
          <a:effectLst>
            <a:outerShdw blurRad="38100" dist="635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cxnSp>
        <p:nvCxnSpPr>
          <p:cNvPr id="71" name="Straight Connector 70">
            <a:extLst>
              <a:ext uri="{FF2B5EF4-FFF2-40B4-BE49-F238E27FC236}">
                <a16:creationId xmlns:a16="http://schemas.microsoft.com/office/drawing/2014/main" xmlns="" id="{62FE939F-1168-4607-A22A-75DFD70B54B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333618" y="-1172"/>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189208C5-AB46-4313-AF29-84F6C1AE227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025258" y="-1172"/>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4" name="zoom_0 (1)">
            <a:hlinkClick r:id="" action="ppaction://media"/>
            <a:extLst>
              <a:ext uri="{FF2B5EF4-FFF2-40B4-BE49-F238E27FC236}">
                <a16:creationId xmlns:a16="http://schemas.microsoft.com/office/drawing/2014/main" xmlns="" id="{A00DE69F-B453-4562-9642-25D04B32F0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1" y="1133453"/>
            <a:ext cx="8161945" cy="4591094"/>
          </a:xfrm>
          <a:prstGeom prst="rect">
            <a:avLst/>
          </a:prstGeom>
        </p:spPr>
      </p:pic>
      <p:cxnSp>
        <p:nvCxnSpPr>
          <p:cNvPr id="75" name="Straight Connector 74">
            <a:extLst>
              <a:ext uri="{FF2B5EF4-FFF2-40B4-BE49-F238E27FC236}">
                <a16:creationId xmlns:a16="http://schemas.microsoft.com/office/drawing/2014/main" xmlns="" id="{16BE47C8-6AB2-4A9D-9E30-253802F65DC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333618" y="644123"/>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xmlns="" id="{EB60C847-6099-4318-A03C-4AF9CA78D0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blipFill dpi="0" rotWithShape="1">
            <a:blip r:embed="rId5">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xmlns="" id="{8FABE9A5-4796-41D8-8BA7-9E785EB0B9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79" name="Rectangle 78">
            <a:extLst>
              <a:ext uri="{FF2B5EF4-FFF2-40B4-BE49-F238E27FC236}">
                <a16:creationId xmlns:a16="http://schemas.microsoft.com/office/drawing/2014/main" xmlns="" id="{DD0E2D1C-F525-428D-BE2C-FC8422F00C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81" name="Rectangle 80">
            <a:extLst>
              <a:ext uri="{FF2B5EF4-FFF2-40B4-BE49-F238E27FC236}">
                <a16:creationId xmlns:a16="http://schemas.microsoft.com/office/drawing/2014/main" xmlns="" id="{82C44617-1325-4BFB-BE4C-A1819E17B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83" name="Group 19">
            <a:extLst>
              <a:ext uri="{FF2B5EF4-FFF2-40B4-BE49-F238E27FC236}">
                <a16:creationId xmlns:a16="http://schemas.microsoft.com/office/drawing/2014/main" xmlns="" id="{A4999A47-492B-4692-B8AA-E0BF691750B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28372" y="1267730"/>
            <a:ext cx="1567331" cy="645295"/>
            <a:chOff x="5318306" y="1386268"/>
            <a:chExt cx="1567331" cy="645295"/>
          </a:xfrm>
        </p:grpSpPr>
        <p:cxnSp>
          <p:nvCxnSpPr>
            <p:cNvPr id="84" name="Straight Connector 20">
              <a:extLst>
                <a:ext uri="{FF2B5EF4-FFF2-40B4-BE49-F238E27FC236}">
                  <a16:creationId xmlns:a16="http://schemas.microsoft.com/office/drawing/2014/main" xmlns="" id="{F11AE8C1-B7D4-4E63-8E00-C70BDF5A34E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21">
              <a:extLst>
                <a:ext uri="{FF2B5EF4-FFF2-40B4-BE49-F238E27FC236}">
                  <a16:creationId xmlns:a16="http://schemas.microsoft.com/office/drawing/2014/main" xmlns="" id="{8A4FB659-183B-459F-89E0-9E29C7CBD71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22">
              <a:extLst>
                <a:ext uri="{FF2B5EF4-FFF2-40B4-BE49-F238E27FC236}">
                  <a16:creationId xmlns:a16="http://schemas.microsoft.com/office/drawing/2014/main" xmlns="" id="{F2D2CD09-AD34-4969-8CC9-511854E16E3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88" name="Rectangle 87">
            <a:extLst>
              <a:ext uri="{FF2B5EF4-FFF2-40B4-BE49-F238E27FC236}">
                <a16:creationId xmlns:a16="http://schemas.microsoft.com/office/drawing/2014/main" xmlns="" id="{574B5651-D678-4DCA-8E95-ADE3A4E5FD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xmlns="" id="{DBE71199-2E07-4C42-8274-8A160C826E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blipFill dpi="0" rotWithShape="1">
            <a:blip r:embed="rId5">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xmlns="" id="{E3271FA9-47A3-4C6F-874D-BF0325466C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3190" y="4004723"/>
            <a:ext cx="11281609" cy="2396079"/>
          </a:xfrm>
          <a:prstGeom prst="rect">
            <a:avLst/>
          </a:prstGeom>
          <a:solidFill>
            <a:srgbClr val="FFFFFF"/>
          </a:solidFill>
          <a:ln w="6350" cap="flat" cmpd="sng" algn="ctr">
            <a:noFill/>
            <a:prstDash val="solid"/>
          </a:ln>
          <a:effectLst>
            <a:outerShdw blurRad="63500" algn="ctr" rotWithShape="0">
              <a:prstClr val="black">
                <a:alpha val="40000"/>
              </a:prstClr>
            </a:outerShdw>
            <a:softEdge rad="0"/>
          </a:effectLst>
        </p:spPr>
      </p:sp>
      <p:sp>
        <p:nvSpPr>
          <p:cNvPr id="94" name="Rectangle 93">
            <a:extLst>
              <a:ext uri="{FF2B5EF4-FFF2-40B4-BE49-F238E27FC236}">
                <a16:creationId xmlns:a16="http://schemas.microsoft.com/office/drawing/2014/main" xmlns="" id="{31FADC8C-F18D-459E-A663-C09947FD09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6738" y="4169490"/>
            <a:ext cx="10954512" cy="2066544"/>
          </a:xfrm>
          <a:prstGeom prst="rect">
            <a:avLst/>
          </a:prstGeom>
          <a:solidFill>
            <a:schemeClr val="bg2"/>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xmlns="" id="{87E9DD3D-1478-4F6A-802F-FA29D44766CD}"/>
              </a:ext>
            </a:extLst>
          </p:cNvPr>
          <p:cNvSpPr>
            <a:spLocks noGrp="1"/>
          </p:cNvSpPr>
          <p:nvPr>
            <p:ph type="title"/>
          </p:nvPr>
        </p:nvSpPr>
        <p:spPr>
          <a:xfrm>
            <a:off x="1241170" y="4644082"/>
            <a:ext cx="9732773" cy="951573"/>
          </a:xfrm>
        </p:spPr>
        <p:txBody>
          <a:bodyPr vert="horz" lIns="91440" tIns="45720" rIns="91440" bIns="45720" rtlCol="0" anchor="ctr">
            <a:noAutofit/>
          </a:bodyPr>
          <a:lstStyle/>
          <a:p>
            <a:pPr algn="ctr">
              <a:lnSpc>
                <a:spcPct val="83000"/>
              </a:lnSpc>
            </a:pPr>
            <a:r>
              <a:rPr lang="en-US" sz="4400" spc="-100">
                <a:effectLst>
                  <a:outerShdw blurRad="38100" dist="12700" dir="2700000" algn="tl" rotWithShape="0">
                    <a:prstClr val="black">
                      <a:alpha val="40000"/>
                    </a:prstClr>
                  </a:outerShdw>
                </a:effectLst>
              </a:rPr>
              <a:t>Heuristic Evaluation - Process</a:t>
            </a:r>
            <a:endParaRPr lang="en-US" sz="4400" cap="all" spc="-100">
              <a:effectLst>
                <a:outerShdw blurRad="38100" dist="12700" dir="2700000" algn="tl" rotWithShape="0">
                  <a:prstClr val="black">
                    <a:alpha val="40000"/>
                  </a:prstClr>
                </a:outerShdw>
              </a:effectLst>
            </a:endParaRPr>
          </a:p>
        </p:txBody>
      </p:sp>
      <p:sp>
        <p:nvSpPr>
          <p:cNvPr id="96" name="Round Single Corner Rectangle 15">
            <a:extLst>
              <a:ext uri="{FF2B5EF4-FFF2-40B4-BE49-F238E27FC236}">
                <a16:creationId xmlns:a16="http://schemas.microsoft.com/office/drawing/2014/main" xmlns="" id="{B16EEC2B-1A9D-4FB2-99C2-122818AF64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39605" y="636679"/>
            <a:ext cx="3415770" cy="3030473"/>
          </a:xfrm>
          <a:prstGeom prst="round1Rect">
            <a:avLst>
              <a:gd name="adj" fmla="val 0"/>
            </a:avLst>
          </a:prstGeom>
          <a:solidFill>
            <a:srgbClr val="FFFFFF"/>
          </a:solidFill>
          <a:ln w="6350" cap="flat" cmpd="sng" algn="ctr">
            <a:noFill/>
            <a:prstDash val="solid"/>
          </a:ln>
          <a:effectLst>
            <a:outerShdw blurRad="63500" algn="ctr" rotWithShape="0">
              <a:prstClr val="black">
                <a:alpha val="40000"/>
              </a:prstClr>
            </a:outerShdw>
            <a:softEdge rad="0"/>
          </a:effectLst>
        </p:spPr>
        <p:txBody>
          <a:bodyPr rtlCol="0" anchor="ctr"/>
          <a:lstStyle/>
          <a:p>
            <a:pPr algn="ctr"/>
            <a:endParaRPr lang="en-US"/>
          </a:p>
        </p:txBody>
      </p:sp>
      <p:pic>
        <p:nvPicPr>
          <p:cNvPr id="1026" name="Picture 2" descr="Mockup,iphone,app,mobile,ios - free image from needpix.com">
            <a:extLst>
              <a:ext uri="{FF2B5EF4-FFF2-40B4-BE49-F238E27FC236}">
                <a16:creationId xmlns:a16="http://schemas.microsoft.com/office/drawing/2014/main" xmlns="" id="{C2AD0635-40E8-4381-910D-68DC1EEECC1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6162" y="1163129"/>
            <a:ext cx="2962656" cy="1977572"/>
          </a:xfrm>
          <a:prstGeom prst="rect">
            <a:avLst/>
          </a:prstGeom>
          <a:noFill/>
          <a:extLst>
            <a:ext uri="{909E8E84-426E-40DD-AFC4-6F175D3DCCD1}">
              <a14:hiddenFill xmlns:a14="http://schemas.microsoft.com/office/drawing/2010/main">
                <a:solidFill>
                  <a:srgbClr val="FFFFFF"/>
                </a:solidFill>
              </a14:hiddenFill>
            </a:ext>
          </a:extLst>
        </p:spPr>
      </p:pic>
      <p:sp>
        <p:nvSpPr>
          <p:cNvPr id="98" name="Round Single Corner Rectangle 27">
            <a:extLst>
              <a:ext uri="{FF2B5EF4-FFF2-40B4-BE49-F238E27FC236}">
                <a16:creationId xmlns:a16="http://schemas.microsoft.com/office/drawing/2014/main" xmlns="" id="{083F9747-AB99-492E-A116-61A684BD08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389310" y="636679"/>
            <a:ext cx="3415770" cy="3030473"/>
          </a:xfrm>
          <a:prstGeom prst="round1Rect">
            <a:avLst>
              <a:gd name="adj" fmla="val 0"/>
            </a:avLst>
          </a:prstGeom>
          <a:solidFill>
            <a:srgbClr val="FFFFFF"/>
          </a:solidFill>
          <a:ln w="6350" cap="flat" cmpd="sng" algn="ctr">
            <a:noFill/>
            <a:prstDash val="solid"/>
          </a:ln>
          <a:effectLst>
            <a:outerShdw blurRad="63500" algn="ctr" rotWithShape="0">
              <a:prstClr val="black">
                <a:alpha val="40000"/>
              </a:prstClr>
            </a:outerShdw>
            <a:softEdge rad="0"/>
          </a:effectLst>
        </p:spPr>
        <p:txBody>
          <a:bodyPr rtlCol="0" anchor="ctr"/>
          <a:lstStyle/>
          <a:p>
            <a:pPr algn="ctr"/>
            <a:endParaRPr lang="en-US"/>
          </a:p>
        </p:txBody>
      </p:sp>
      <p:sp>
        <p:nvSpPr>
          <p:cNvPr id="100" name="Round Single Corner Rectangle 30">
            <a:extLst>
              <a:ext uri="{FF2B5EF4-FFF2-40B4-BE49-F238E27FC236}">
                <a16:creationId xmlns:a16="http://schemas.microsoft.com/office/drawing/2014/main" xmlns="" id="{11118639-6507-4BAA-8829-2856707BEF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024848" y="636679"/>
            <a:ext cx="3415770" cy="3030473"/>
          </a:xfrm>
          <a:prstGeom prst="round1Rect">
            <a:avLst>
              <a:gd name="adj" fmla="val 0"/>
            </a:avLst>
          </a:prstGeom>
          <a:solidFill>
            <a:srgbClr val="FFFFFF"/>
          </a:solidFill>
          <a:ln w="6350" cap="flat" cmpd="sng" algn="ctr">
            <a:noFill/>
            <a:prstDash val="solid"/>
          </a:ln>
          <a:effectLst>
            <a:outerShdw blurRad="63500" algn="ctr" rotWithShape="0">
              <a:prstClr val="black">
                <a:alpha val="40000"/>
              </a:prstClr>
            </a:outerShdw>
            <a:softEdge rad="0"/>
          </a:effectLst>
        </p:spPr>
        <p:txBody>
          <a:bodyPr rtlCol="0" anchor="ctr"/>
          <a:lstStyle/>
          <a:p>
            <a:pPr algn="ctr"/>
            <a:endParaRPr lang="en-US"/>
          </a:p>
        </p:txBody>
      </p:sp>
      <p:pic>
        <p:nvPicPr>
          <p:cNvPr id="1030" name="Picture 6" descr="Business Paperwork table free image">
            <a:extLst>
              <a:ext uri="{FF2B5EF4-FFF2-40B4-BE49-F238E27FC236}">
                <a16:creationId xmlns:a16="http://schemas.microsoft.com/office/drawing/2014/main" xmlns="" id="{B74E109A-1939-4312-9385-D3CBCFFABD6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612666" y="1248305"/>
            <a:ext cx="2962656" cy="180722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xmlns="" id="{05376C58-D872-430D-8647-BE5FDCF15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35880" y="3983624"/>
            <a:ext cx="1920240" cy="507891"/>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cxnSp>
        <p:nvCxnSpPr>
          <p:cNvPr id="104" name="Straight Connector 103">
            <a:extLst>
              <a:ext uri="{FF2B5EF4-FFF2-40B4-BE49-F238E27FC236}">
                <a16:creationId xmlns:a16="http://schemas.microsoft.com/office/drawing/2014/main" xmlns="" id="{CDA34CA1-A8B0-4338-8860-E3A1B08186D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50180" y="3983623"/>
            <a:ext cx="0" cy="429768"/>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AD411145-EA7D-44AB-B367-6E2CD3D98A4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941820" y="3983623"/>
            <a:ext cx="0" cy="429768"/>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CA701665-8101-466C-B557-79371190DE0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50180" y="4411199"/>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xmlns="" id="{B1D4B851-AF3A-47E7-9BC4-E578A48E9F6C}"/>
              </a:ext>
            </a:extLst>
          </p:cNvPr>
          <p:cNvSpPr>
            <a:spLocks noGrp="1"/>
          </p:cNvSpPr>
          <p:nvPr>
            <p:ph idx="1"/>
          </p:nvPr>
        </p:nvSpPr>
        <p:spPr>
          <a:xfrm>
            <a:off x="739605" y="3220292"/>
            <a:ext cx="3429937" cy="369332"/>
          </a:xfrm>
        </p:spPr>
        <p:txBody>
          <a:bodyPr anchor="ctr"/>
          <a:lstStyle/>
          <a:p>
            <a:pPr marL="0" indent="0" algn="ctr">
              <a:buNone/>
            </a:pPr>
            <a:r>
              <a:rPr lang="en-US">
                <a:solidFill>
                  <a:schemeClr val="bg1"/>
                </a:solidFill>
                <a:ea typeface="+mn-lt"/>
                <a:cs typeface="+mn-lt"/>
              </a:rPr>
              <a:t>Evaluation</a:t>
            </a:r>
          </a:p>
        </p:txBody>
      </p:sp>
      <p:sp>
        <p:nvSpPr>
          <p:cNvPr id="31" name="TextBox 30">
            <a:extLst>
              <a:ext uri="{FF2B5EF4-FFF2-40B4-BE49-F238E27FC236}">
                <a16:creationId xmlns:a16="http://schemas.microsoft.com/office/drawing/2014/main" xmlns="" id="{D6F5F2FE-B0E6-42FB-AA8F-5A1F6A880906}"/>
              </a:ext>
            </a:extLst>
          </p:cNvPr>
          <p:cNvSpPr txBox="1"/>
          <p:nvPr/>
        </p:nvSpPr>
        <p:spPr>
          <a:xfrm>
            <a:off x="4375143" y="3220292"/>
            <a:ext cx="3415770" cy="369332"/>
          </a:xfrm>
          <a:prstGeom prst="rect">
            <a:avLst/>
          </a:prstGeom>
          <a:noFill/>
        </p:spPr>
        <p:txBody>
          <a:bodyPr wrap="square" rtlCol="0" anchor="ctr">
            <a:spAutoFit/>
          </a:bodyPr>
          <a:lstStyle/>
          <a:p>
            <a:pPr algn="ctr"/>
            <a:r>
              <a:rPr lang="en-US">
                <a:solidFill>
                  <a:schemeClr val="bg1"/>
                </a:solidFill>
                <a:ea typeface="+mn-lt"/>
                <a:cs typeface="+mn-lt"/>
              </a:rPr>
              <a:t>Review</a:t>
            </a:r>
          </a:p>
        </p:txBody>
      </p:sp>
      <p:sp>
        <p:nvSpPr>
          <p:cNvPr id="32" name="TextBox 31">
            <a:extLst>
              <a:ext uri="{FF2B5EF4-FFF2-40B4-BE49-F238E27FC236}">
                <a16:creationId xmlns:a16="http://schemas.microsoft.com/office/drawing/2014/main" xmlns="" id="{EAF76FF8-090E-411D-A9C0-1AFE5DAF2498}"/>
              </a:ext>
            </a:extLst>
          </p:cNvPr>
          <p:cNvSpPr txBox="1"/>
          <p:nvPr/>
        </p:nvSpPr>
        <p:spPr>
          <a:xfrm>
            <a:off x="8039015" y="3193249"/>
            <a:ext cx="3413380" cy="369332"/>
          </a:xfrm>
          <a:prstGeom prst="rect">
            <a:avLst/>
          </a:prstGeom>
          <a:noFill/>
        </p:spPr>
        <p:txBody>
          <a:bodyPr wrap="square" rtlCol="0" anchor="ctr">
            <a:spAutoFit/>
          </a:bodyPr>
          <a:lstStyle/>
          <a:p>
            <a:pPr algn="ctr"/>
            <a:r>
              <a:rPr lang="en-US">
                <a:solidFill>
                  <a:schemeClr val="bg1"/>
                </a:solidFill>
                <a:ea typeface="+mn-lt"/>
                <a:cs typeface="+mn-lt"/>
              </a:rPr>
              <a:t>Final Report</a:t>
            </a:r>
          </a:p>
        </p:txBody>
      </p:sp>
      <p:pic>
        <p:nvPicPr>
          <p:cNvPr id="1028" name="Picture 4" descr="Workplace Team Business Meeting - Free photo on Pixabay">
            <a:extLst>
              <a:ext uri="{FF2B5EF4-FFF2-40B4-BE49-F238E27FC236}">
                <a16:creationId xmlns:a16="http://schemas.microsoft.com/office/drawing/2014/main" xmlns="" id="{F1777897-C251-46C2-AE0E-52C4826080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8264377" y="1163129"/>
            <a:ext cx="2962656" cy="1977572"/>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xmlns="" id="{647D5ABB-DA5F-4B2E-9E0D-6780C69DBAA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24190012"/>
      </p:ext>
    </p:extLst>
  </p:cSld>
  <p:clrMapOvr>
    <a:masterClrMapping/>
  </p:clrMapOvr>
  <mc:AlternateContent xmlns:mc="http://schemas.openxmlformats.org/markup-compatibility/2006" xmlns:p14="http://schemas.microsoft.com/office/powerpoint/2010/main">
    <mc:Choice Requires="p14">
      <p:transition spd="slow" p14:dur="2000" advTm="52984"/>
    </mc:Choice>
    <mc:Fallback xmlns="">
      <p:transition spd="slow" advTm="52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7203729A-66E4-4139-B3DB-CECEF6DA52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9E9FBC1C-7656-42A5-8739-60E4524D38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26" name="Rectangle 25">
            <a:extLst>
              <a:ext uri="{FF2B5EF4-FFF2-40B4-BE49-F238E27FC236}">
                <a16:creationId xmlns:a16="http://schemas.microsoft.com/office/drawing/2014/main" xmlns="" id="{D8F3950F-38E2-4287-ADED-B4635F2D25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1">
            <a:extLst>
              <a:ext uri="{FF2B5EF4-FFF2-40B4-BE49-F238E27FC236}">
                <a16:creationId xmlns:a16="http://schemas.microsoft.com/office/drawing/2014/main" xmlns="" id="{0FC5CE14-A99A-480C-BB5F-244561AFF006}"/>
              </a:ext>
            </a:extLst>
          </p:cNvPr>
          <p:cNvSpPr>
            <a:spLocks noGrp="1"/>
          </p:cNvSpPr>
          <p:nvPr>
            <p:ph type="title"/>
          </p:nvPr>
        </p:nvSpPr>
        <p:spPr>
          <a:xfrm>
            <a:off x="729281" y="571500"/>
            <a:ext cx="6279696" cy="1143000"/>
          </a:xfrm>
        </p:spPr>
        <p:txBody>
          <a:bodyPr>
            <a:normAutofit/>
          </a:bodyPr>
          <a:lstStyle/>
          <a:p>
            <a:r>
              <a:rPr lang="en-US" sz="3400">
                <a:cs typeface="Calibri Light"/>
              </a:rPr>
              <a:t>Heuristic Evaluation - Findings</a:t>
            </a:r>
            <a:endParaRPr lang="en-CA" sz="3400"/>
          </a:p>
        </p:txBody>
      </p:sp>
      <p:sp>
        <p:nvSpPr>
          <p:cNvPr id="3" name="Content Placeholder 2">
            <a:extLst>
              <a:ext uri="{FF2B5EF4-FFF2-40B4-BE49-F238E27FC236}">
                <a16:creationId xmlns:a16="http://schemas.microsoft.com/office/drawing/2014/main" xmlns="" id="{8506CD60-088C-4406-A477-032F7A244853}"/>
              </a:ext>
            </a:extLst>
          </p:cNvPr>
          <p:cNvSpPr>
            <a:spLocks noGrp="1"/>
          </p:cNvSpPr>
          <p:nvPr>
            <p:ph idx="1"/>
          </p:nvPr>
        </p:nvSpPr>
        <p:spPr>
          <a:xfrm>
            <a:off x="800108" y="1600641"/>
            <a:ext cx="5067292" cy="500659"/>
          </a:xfrm>
        </p:spPr>
        <p:txBody>
          <a:bodyPr anchor="ctr">
            <a:normAutofit/>
          </a:bodyPr>
          <a:lstStyle/>
          <a:p>
            <a:pPr marL="0" indent="0">
              <a:buNone/>
            </a:pPr>
            <a:r>
              <a:rPr lang="en-CA" sz="1600" b="1"/>
              <a:t>Severity Ranking:</a:t>
            </a:r>
          </a:p>
        </p:txBody>
      </p:sp>
      <p:cxnSp>
        <p:nvCxnSpPr>
          <p:cNvPr id="28" name="Straight Connector 27">
            <a:extLst>
              <a:ext uri="{FF2B5EF4-FFF2-40B4-BE49-F238E27FC236}">
                <a16:creationId xmlns:a16="http://schemas.microsoft.com/office/drawing/2014/main" xmlns="" id="{8A5AEE14-4971-4A17-9134-2678A90F29F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 name="Picture 26" descr="Graphical user interface, text, application&#10;&#10;Description automatically generated">
            <a:extLst>
              <a:ext uri="{FF2B5EF4-FFF2-40B4-BE49-F238E27FC236}">
                <a16:creationId xmlns:a16="http://schemas.microsoft.com/office/drawing/2014/main" xmlns="" id="{D7624B25-CE28-4CDD-8CEF-4F2653EED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411" y="1015068"/>
            <a:ext cx="1926211" cy="3815110"/>
          </a:xfrm>
          <a:prstGeom prst="rect">
            <a:avLst/>
          </a:prstGeom>
        </p:spPr>
      </p:pic>
      <p:pic>
        <p:nvPicPr>
          <p:cNvPr id="25" name="Picture 24" descr="Screen of a cell phone&#10;&#10;Description automatically generated">
            <a:extLst>
              <a:ext uri="{FF2B5EF4-FFF2-40B4-BE49-F238E27FC236}">
                <a16:creationId xmlns:a16="http://schemas.microsoft.com/office/drawing/2014/main" xmlns="" id="{EA294784-9E96-4430-B117-73CBE27C65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6073" y="1005605"/>
            <a:ext cx="1926211" cy="3824573"/>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xmlns="" id="{C17F198E-7F49-4663-B3F5-C3B8F32898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1516" y="2541686"/>
            <a:ext cx="1926211" cy="3741465"/>
          </a:xfrm>
          <a:prstGeom prst="rect">
            <a:avLst/>
          </a:prstGeom>
        </p:spPr>
      </p:pic>
      <p:sp>
        <p:nvSpPr>
          <p:cNvPr id="20" name="Rectangle 19">
            <a:extLst>
              <a:ext uri="{FF2B5EF4-FFF2-40B4-BE49-F238E27FC236}">
                <a16:creationId xmlns:a16="http://schemas.microsoft.com/office/drawing/2014/main" xmlns="" id="{70173C41-D2B4-45E8-ADF2-0145D7C52B75}"/>
              </a:ext>
            </a:extLst>
          </p:cNvPr>
          <p:cNvSpPr/>
          <p:nvPr/>
        </p:nvSpPr>
        <p:spPr>
          <a:xfrm>
            <a:off x="1278395" y="2876127"/>
            <a:ext cx="529311" cy="830997"/>
          </a:xfrm>
          <a:prstGeom prst="rect">
            <a:avLst/>
          </a:prstGeom>
          <a:noFill/>
        </p:spPr>
        <p:txBody>
          <a:bodyPr wrap="none" lIns="91440" tIns="45720" rIns="91440" bIns="45720">
            <a:spAutoFit/>
          </a:bodyPr>
          <a:lstStyle/>
          <a:p>
            <a:pPr algn="ctr"/>
            <a:r>
              <a:rPr lang="en-US" sz="4800" b="1">
                <a:ln w="6600">
                  <a:solidFill>
                    <a:schemeClr val="accent2"/>
                  </a:solidFill>
                  <a:prstDash val="solid"/>
                </a:ln>
                <a:solidFill>
                  <a:srgbClr val="FFFFFF"/>
                </a:solidFill>
                <a:effectLst>
                  <a:outerShdw dist="38100" dir="2700000" algn="tl" rotWithShape="0">
                    <a:schemeClr val="accent2"/>
                  </a:outerShdw>
                </a:effectLst>
              </a:rPr>
              <a:t>1</a:t>
            </a:r>
          </a:p>
        </p:txBody>
      </p:sp>
      <p:sp>
        <p:nvSpPr>
          <p:cNvPr id="30" name="Rectangle 29">
            <a:extLst>
              <a:ext uri="{FF2B5EF4-FFF2-40B4-BE49-F238E27FC236}">
                <a16:creationId xmlns:a16="http://schemas.microsoft.com/office/drawing/2014/main" xmlns="" id="{36756196-8F38-48C3-AD12-3B5B30053FA6}"/>
              </a:ext>
            </a:extLst>
          </p:cNvPr>
          <p:cNvSpPr/>
          <p:nvPr/>
        </p:nvSpPr>
        <p:spPr>
          <a:xfrm>
            <a:off x="911447" y="2191940"/>
            <a:ext cx="529311" cy="830997"/>
          </a:xfrm>
          <a:prstGeom prst="rect">
            <a:avLst/>
          </a:prstGeom>
          <a:noFill/>
        </p:spPr>
        <p:txBody>
          <a:bodyPr wrap="none" lIns="91440" tIns="45720" rIns="91440" bIns="45720">
            <a:spAutoFit/>
          </a:bodyPr>
          <a:lstStyle/>
          <a:p>
            <a:pPr algn="ctr"/>
            <a:r>
              <a:rPr lang="en-US" sz="4800" b="1">
                <a:ln w="6600">
                  <a:solidFill>
                    <a:schemeClr val="accent2"/>
                  </a:solidFill>
                  <a:prstDash val="solid"/>
                </a:ln>
                <a:solidFill>
                  <a:srgbClr val="FFFFFF"/>
                </a:solidFill>
                <a:effectLst>
                  <a:outerShdw dist="38100" dir="2700000" algn="tl" rotWithShape="0">
                    <a:schemeClr val="accent2"/>
                  </a:outerShdw>
                </a:effectLst>
              </a:rPr>
              <a:t>0</a:t>
            </a:r>
          </a:p>
        </p:txBody>
      </p:sp>
      <p:sp>
        <p:nvSpPr>
          <p:cNvPr id="31" name="Rectangle 30">
            <a:extLst>
              <a:ext uri="{FF2B5EF4-FFF2-40B4-BE49-F238E27FC236}">
                <a16:creationId xmlns:a16="http://schemas.microsoft.com/office/drawing/2014/main" xmlns="" id="{DD32B44D-1419-4E7E-9556-D9620E407B06}"/>
              </a:ext>
            </a:extLst>
          </p:cNvPr>
          <p:cNvSpPr/>
          <p:nvPr/>
        </p:nvSpPr>
        <p:spPr>
          <a:xfrm>
            <a:off x="2009349" y="4345954"/>
            <a:ext cx="529311" cy="830997"/>
          </a:xfrm>
          <a:prstGeom prst="rect">
            <a:avLst/>
          </a:prstGeom>
          <a:noFill/>
        </p:spPr>
        <p:txBody>
          <a:bodyPr wrap="none" lIns="91440" tIns="45720" rIns="91440" bIns="45720">
            <a:spAutoFit/>
          </a:bodyPr>
          <a:lstStyle/>
          <a:p>
            <a:pPr algn="ctr"/>
            <a:r>
              <a:rPr lang="en-US" sz="4800" b="1">
                <a:ln w="6600">
                  <a:solidFill>
                    <a:schemeClr val="accent2"/>
                  </a:solidFill>
                  <a:prstDash val="solid"/>
                </a:ln>
                <a:solidFill>
                  <a:srgbClr val="FFFFFF"/>
                </a:solidFill>
                <a:effectLst>
                  <a:outerShdw dist="38100" dir="2700000" algn="tl" rotWithShape="0">
                    <a:schemeClr val="accent2"/>
                  </a:outerShdw>
                </a:effectLst>
              </a:rPr>
              <a:t>3</a:t>
            </a:r>
          </a:p>
        </p:txBody>
      </p:sp>
      <p:sp>
        <p:nvSpPr>
          <p:cNvPr id="32" name="Rectangle 31">
            <a:extLst>
              <a:ext uri="{FF2B5EF4-FFF2-40B4-BE49-F238E27FC236}">
                <a16:creationId xmlns:a16="http://schemas.microsoft.com/office/drawing/2014/main" xmlns="" id="{4C8DCCEB-BDBE-4336-BA02-CBC3D7121AFD}"/>
              </a:ext>
            </a:extLst>
          </p:cNvPr>
          <p:cNvSpPr/>
          <p:nvPr/>
        </p:nvSpPr>
        <p:spPr>
          <a:xfrm>
            <a:off x="1660177" y="3581422"/>
            <a:ext cx="529311" cy="830997"/>
          </a:xfrm>
          <a:prstGeom prst="rect">
            <a:avLst/>
          </a:prstGeom>
          <a:noFill/>
        </p:spPr>
        <p:txBody>
          <a:bodyPr wrap="none" lIns="91440" tIns="45720" rIns="91440" bIns="45720">
            <a:spAutoFit/>
          </a:bodyPr>
          <a:lstStyle/>
          <a:p>
            <a:pPr algn="ctr"/>
            <a:r>
              <a:rPr lang="en-US" sz="4800" b="1">
                <a:ln w="6600">
                  <a:solidFill>
                    <a:schemeClr val="accent2"/>
                  </a:solidFill>
                  <a:prstDash val="solid"/>
                </a:ln>
                <a:solidFill>
                  <a:srgbClr val="FFFFFF"/>
                </a:solidFill>
                <a:effectLst>
                  <a:outerShdw dist="38100" dir="2700000" algn="tl" rotWithShape="0">
                    <a:schemeClr val="accent2"/>
                  </a:outerShdw>
                </a:effectLst>
              </a:rPr>
              <a:t>2</a:t>
            </a:r>
          </a:p>
        </p:txBody>
      </p:sp>
      <p:sp>
        <p:nvSpPr>
          <p:cNvPr id="33" name="Rectangle 32">
            <a:extLst>
              <a:ext uri="{FF2B5EF4-FFF2-40B4-BE49-F238E27FC236}">
                <a16:creationId xmlns:a16="http://schemas.microsoft.com/office/drawing/2014/main" xmlns="" id="{DC546790-F5B0-4A17-A546-932C0F57BB0E}"/>
              </a:ext>
            </a:extLst>
          </p:cNvPr>
          <p:cNvSpPr/>
          <p:nvPr/>
        </p:nvSpPr>
        <p:spPr>
          <a:xfrm>
            <a:off x="2357685" y="5032799"/>
            <a:ext cx="529311" cy="830997"/>
          </a:xfrm>
          <a:prstGeom prst="rect">
            <a:avLst/>
          </a:prstGeom>
          <a:noFill/>
        </p:spPr>
        <p:txBody>
          <a:bodyPr wrap="none" lIns="91440" tIns="45720" rIns="91440" bIns="45720">
            <a:spAutoFit/>
          </a:bodyPr>
          <a:lstStyle/>
          <a:p>
            <a:pPr algn="ctr"/>
            <a:r>
              <a:rPr lang="en-US" sz="4800" b="1">
                <a:ln w="6600">
                  <a:solidFill>
                    <a:schemeClr val="accent2"/>
                  </a:solidFill>
                  <a:prstDash val="solid"/>
                </a:ln>
                <a:solidFill>
                  <a:srgbClr val="FFFFFF"/>
                </a:solidFill>
                <a:effectLst>
                  <a:outerShdw dist="38100" dir="2700000" algn="tl" rotWithShape="0">
                    <a:schemeClr val="accent2"/>
                  </a:outerShdw>
                </a:effectLst>
              </a:rPr>
              <a:t>4</a:t>
            </a:r>
          </a:p>
        </p:txBody>
      </p:sp>
      <p:sp>
        <p:nvSpPr>
          <p:cNvPr id="35" name="TextBox 34">
            <a:extLst>
              <a:ext uri="{FF2B5EF4-FFF2-40B4-BE49-F238E27FC236}">
                <a16:creationId xmlns:a16="http://schemas.microsoft.com/office/drawing/2014/main" xmlns="" id="{61C31ABF-4EC0-42AA-9BEC-E37C5C7CCE8B}"/>
              </a:ext>
            </a:extLst>
          </p:cNvPr>
          <p:cNvSpPr txBox="1"/>
          <p:nvPr/>
        </p:nvSpPr>
        <p:spPr>
          <a:xfrm>
            <a:off x="1812233" y="2388220"/>
            <a:ext cx="3369367" cy="400110"/>
          </a:xfrm>
          <a:prstGeom prst="rect">
            <a:avLst/>
          </a:prstGeom>
          <a:noFill/>
        </p:spPr>
        <p:txBody>
          <a:bodyPr wrap="square" rtlCol="0">
            <a:spAutoFit/>
          </a:bodyPr>
          <a:lstStyle/>
          <a:p>
            <a:r>
              <a:rPr lang="en-CA" sz="2000"/>
              <a:t>Negligible Problems</a:t>
            </a:r>
          </a:p>
        </p:txBody>
      </p:sp>
      <p:sp>
        <p:nvSpPr>
          <p:cNvPr id="37" name="TextBox 36">
            <a:extLst>
              <a:ext uri="{FF2B5EF4-FFF2-40B4-BE49-F238E27FC236}">
                <a16:creationId xmlns:a16="http://schemas.microsoft.com/office/drawing/2014/main" xmlns="" id="{5A965C77-DE9D-4FE5-8B87-99209CDFEDFF}"/>
              </a:ext>
            </a:extLst>
          </p:cNvPr>
          <p:cNvSpPr txBox="1"/>
          <p:nvPr/>
        </p:nvSpPr>
        <p:spPr>
          <a:xfrm>
            <a:off x="2179181" y="3111925"/>
            <a:ext cx="3369367" cy="400110"/>
          </a:xfrm>
          <a:prstGeom prst="rect">
            <a:avLst/>
          </a:prstGeom>
          <a:noFill/>
        </p:spPr>
        <p:txBody>
          <a:bodyPr wrap="square" rtlCol="0">
            <a:spAutoFit/>
          </a:bodyPr>
          <a:lstStyle/>
          <a:p>
            <a:r>
              <a:rPr lang="en-CA" sz="2000"/>
              <a:t>Cosmetic Problems</a:t>
            </a:r>
          </a:p>
        </p:txBody>
      </p:sp>
      <p:sp>
        <p:nvSpPr>
          <p:cNvPr id="38" name="TextBox 37">
            <a:extLst>
              <a:ext uri="{FF2B5EF4-FFF2-40B4-BE49-F238E27FC236}">
                <a16:creationId xmlns:a16="http://schemas.microsoft.com/office/drawing/2014/main" xmlns="" id="{FF4220FE-8023-45C5-A35F-B86932F2114D}"/>
              </a:ext>
            </a:extLst>
          </p:cNvPr>
          <p:cNvSpPr txBox="1"/>
          <p:nvPr/>
        </p:nvSpPr>
        <p:spPr>
          <a:xfrm>
            <a:off x="2546129" y="3835630"/>
            <a:ext cx="3369367" cy="400110"/>
          </a:xfrm>
          <a:prstGeom prst="rect">
            <a:avLst/>
          </a:prstGeom>
          <a:noFill/>
        </p:spPr>
        <p:txBody>
          <a:bodyPr wrap="square" rtlCol="0">
            <a:spAutoFit/>
          </a:bodyPr>
          <a:lstStyle/>
          <a:p>
            <a:r>
              <a:rPr lang="en-CA" sz="2000"/>
              <a:t>Minor Usability Problems</a:t>
            </a:r>
          </a:p>
        </p:txBody>
      </p:sp>
      <p:sp>
        <p:nvSpPr>
          <p:cNvPr id="39" name="TextBox 38">
            <a:extLst>
              <a:ext uri="{FF2B5EF4-FFF2-40B4-BE49-F238E27FC236}">
                <a16:creationId xmlns:a16="http://schemas.microsoft.com/office/drawing/2014/main" xmlns="" id="{737D6242-886D-4225-9E73-1AD657122D61}"/>
              </a:ext>
            </a:extLst>
          </p:cNvPr>
          <p:cNvSpPr txBox="1"/>
          <p:nvPr/>
        </p:nvSpPr>
        <p:spPr>
          <a:xfrm>
            <a:off x="2913077" y="4559335"/>
            <a:ext cx="3369367" cy="400110"/>
          </a:xfrm>
          <a:prstGeom prst="rect">
            <a:avLst/>
          </a:prstGeom>
          <a:noFill/>
        </p:spPr>
        <p:txBody>
          <a:bodyPr wrap="square" rtlCol="0">
            <a:spAutoFit/>
          </a:bodyPr>
          <a:lstStyle/>
          <a:p>
            <a:r>
              <a:rPr lang="en-CA" sz="2000"/>
              <a:t>Major Usability Problems</a:t>
            </a:r>
          </a:p>
        </p:txBody>
      </p:sp>
      <p:sp>
        <p:nvSpPr>
          <p:cNvPr id="40" name="TextBox 39">
            <a:extLst>
              <a:ext uri="{FF2B5EF4-FFF2-40B4-BE49-F238E27FC236}">
                <a16:creationId xmlns:a16="http://schemas.microsoft.com/office/drawing/2014/main" xmlns="" id="{425AA857-290B-4CCC-B260-61DF5E9DB726}"/>
              </a:ext>
            </a:extLst>
          </p:cNvPr>
          <p:cNvSpPr txBox="1"/>
          <p:nvPr/>
        </p:nvSpPr>
        <p:spPr>
          <a:xfrm>
            <a:off x="3280025" y="5283040"/>
            <a:ext cx="3369367" cy="400110"/>
          </a:xfrm>
          <a:prstGeom prst="rect">
            <a:avLst/>
          </a:prstGeom>
          <a:noFill/>
        </p:spPr>
        <p:txBody>
          <a:bodyPr wrap="square" rtlCol="0">
            <a:spAutoFit/>
          </a:bodyPr>
          <a:lstStyle/>
          <a:p>
            <a:r>
              <a:rPr lang="en-CA" sz="2000"/>
              <a:t>Usability Catastrophes</a:t>
            </a:r>
          </a:p>
        </p:txBody>
      </p:sp>
      <p:pic>
        <p:nvPicPr>
          <p:cNvPr id="50" name="Audio 49">
            <a:hlinkClick r:id="" action="ppaction://media"/>
            <a:extLst>
              <a:ext uri="{FF2B5EF4-FFF2-40B4-BE49-F238E27FC236}">
                <a16:creationId xmlns:a16="http://schemas.microsoft.com/office/drawing/2014/main" xmlns="" id="{4C6A4804-F612-4027-A2D5-40E05D33CE1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8495529"/>
      </p:ext>
    </p:extLst>
  </p:cSld>
  <p:clrMapOvr>
    <a:masterClrMapping/>
  </p:clrMapOvr>
  <mc:AlternateContent xmlns:mc="http://schemas.openxmlformats.org/markup-compatibility/2006" xmlns:p14="http://schemas.microsoft.com/office/powerpoint/2010/main">
    <mc:Choice Requires="p14">
      <p:transition spd="slow" p14:dur="2000" advTm="88498"/>
    </mc:Choice>
    <mc:Fallback xmlns="">
      <p:transition spd="slow" advTm="88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861A0104-BF6E-465D-B05F-F41F69B368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73" name="Rectangle 72">
            <a:extLst>
              <a:ext uri="{FF2B5EF4-FFF2-40B4-BE49-F238E27FC236}">
                <a16:creationId xmlns:a16="http://schemas.microsoft.com/office/drawing/2014/main" xmlns="" id="{03B901C5-8FDC-42CF-AE02-104ECD0C25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 y="374904"/>
            <a:ext cx="11448288" cy="6108192"/>
          </a:xfrm>
          <a:prstGeom prst="rect">
            <a:avLst/>
          </a:prstGeom>
          <a:solidFill>
            <a:schemeClr val="bg2"/>
          </a:solidFill>
          <a:ln w="6350" cap="sq" cmpd="sng" algn="ctr">
            <a:noFill/>
            <a:prstDash val="solid"/>
            <a:miter lim="800000"/>
          </a:ln>
          <a:effectLst/>
        </p:spPr>
      </p:sp>
      <p:pic>
        <p:nvPicPr>
          <p:cNvPr id="1026" name="Picture 2" descr="See the source image">
            <a:extLst>
              <a:ext uri="{FF2B5EF4-FFF2-40B4-BE49-F238E27FC236}">
                <a16:creationId xmlns:a16="http://schemas.microsoft.com/office/drawing/2014/main" xmlns="" id="{9E6449D9-D0FE-48DB-ACB9-932BBB21B0CD}"/>
              </a:ext>
            </a:extLst>
          </p:cNvPr>
          <p:cNvPicPr>
            <a:picLocks noGrp="1" noChangeAspect="1" noChangeArrowheads="1"/>
          </p:cNvPicPr>
          <p:nvPr>
            <p:ph type="pic" idx="1"/>
          </p:nvPr>
        </p:nvPicPr>
        <p:blipFill rotWithShape="1">
          <a:blip r:embed="rId5">
            <a:duotone>
              <a:schemeClr val="bg2">
                <a:shade val="45000"/>
                <a:satMod val="135000"/>
              </a:schemeClr>
              <a:prstClr val="white"/>
            </a:duotone>
            <a:alphaModFix amt="25000"/>
            <a:extLst>
              <a:ext uri="{28A0092B-C50C-407E-A947-70E740481C1C}">
                <a14:useLocalDpi xmlns:a14="http://schemas.microsoft.com/office/drawing/2010/main" val="0"/>
              </a:ext>
            </a:extLst>
          </a:blip>
          <a:srcRect r="7110"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xmlns="" id="{BE0DA36C-7BCD-4019-A13D-C01824BDDA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558" y="291830"/>
            <a:ext cx="11595370" cy="6264613"/>
          </a:xfrm>
          <a:prstGeom prst="rect">
            <a:avLst/>
          </a:prstGeom>
          <a:noFill/>
          <a:ln w="158750" cap="sq" cmpd="sng" algn="ctr">
            <a:solidFill>
              <a:schemeClr val="tx1"/>
            </a:solidFill>
            <a:prstDash val="solid"/>
            <a:miter lim="800000"/>
          </a:ln>
          <a:effectLst/>
        </p:spPr>
      </p:sp>
      <p:sp>
        <p:nvSpPr>
          <p:cNvPr id="2" name="Title 1">
            <a:extLst>
              <a:ext uri="{FF2B5EF4-FFF2-40B4-BE49-F238E27FC236}">
                <a16:creationId xmlns:a16="http://schemas.microsoft.com/office/drawing/2014/main" xmlns="" id="{7D874E39-35B3-4A04-8DA4-7F0DA3312191}"/>
              </a:ext>
            </a:extLst>
          </p:cNvPr>
          <p:cNvSpPr>
            <a:spLocks noGrp="1"/>
          </p:cNvSpPr>
          <p:nvPr>
            <p:ph type="title"/>
          </p:nvPr>
        </p:nvSpPr>
        <p:spPr>
          <a:xfrm>
            <a:off x="1066800" y="301557"/>
            <a:ext cx="10058400" cy="6181539"/>
          </a:xfrm>
        </p:spPr>
        <p:txBody>
          <a:bodyPr vert="horz" lIns="91440" tIns="45720" rIns="91440" bIns="45720" rtlCol="0" anchor="ctr">
            <a:normAutofit/>
          </a:bodyPr>
          <a:lstStyle/>
          <a:p>
            <a:pPr algn="ctr"/>
            <a:r>
              <a:rPr lang="en-US" sz="4800"/>
              <a:t>Heuristic Evaluation</a:t>
            </a:r>
            <a:br>
              <a:rPr lang="en-US" sz="4800"/>
            </a:br>
            <a:r>
              <a:rPr lang="en-US" sz="4800"/>
              <a:t> -Application -</a:t>
            </a:r>
          </a:p>
        </p:txBody>
      </p:sp>
      <p:pic>
        <p:nvPicPr>
          <p:cNvPr id="11" name="Audio 10">
            <a:hlinkClick r:id="" action="ppaction://media"/>
            <a:extLst>
              <a:ext uri="{FF2B5EF4-FFF2-40B4-BE49-F238E27FC236}">
                <a16:creationId xmlns:a16="http://schemas.microsoft.com/office/drawing/2014/main" xmlns="" id="{5EBFE661-F224-42DC-B8B5-8539E4A4B7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3892330"/>
      </p:ext>
    </p:extLst>
  </p:cSld>
  <p:clrMapOvr>
    <a:masterClrMapping/>
  </p:clrMapOvr>
  <mc:AlternateContent xmlns:mc="http://schemas.openxmlformats.org/markup-compatibility/2006" xmlns:p14="http://schemas.microsoft.com/office/powerpoint/2010/main">
    <mc:Choice Requires="p14">
      <p:transition spd="slow" p14:dur="2000" advTm="36962"/>
    </mc:Choice>
    <mc:Fallback xmlns="">
      <p:transition spd="slow" advTm="36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de93976-5935-44b7-be9c-b13364b1302c">
      <UserInfo>
        <DisplayName>Jason Li</DisplayName>
        <AccountId>17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BC288E870F00479A5E264DF23D374C" ma:contentTypeVersion="11" ma:contentTypeDescription="Create a new document." ma:contentTypeScope="" ma:versionID="2ae64e9c8fd0a18d2cbfd05f2d3c751c">
  <xsd:schema xmlns:xsd="http://www.w3.org/2001/XMLSchema" xmlns:xs="http://www.w3.org/2001/XMLSchema" xmlns:p="http://schemas.microsoft.com/office/2006/metadata/properties" xmlns:ns2="be070323-f990-4ecc-98a5-29cc640891dd" xmlns:ns3="ade93976-5935-44b7-be9c-b13364b1302c" targetNamespace="http://schemas.microsoft.com/office/2006/metadata/properties" ma:root="true" ma:fieldsID="256e1575b4550c17da7e13a33a85f479" ns2:_="" ns3:_="">
    <xsd:import namespace="be070323-f990-4ecc-98a5-29cc640891dd"/>
    <xsd:import namespace="ade93976-5935-44b7-be9c-b13364b130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70323-f990-4ecc-98a5-29cc64089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e93976-5935-44b7-be9c-b13364b1302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667241-7691-44A2-B2BA-B3F63E7AD3A6}">
  <ds:schemaRefs>
    <ds:schemaRef ds:uri="http://purl.org/dc/terms/"/>
    <ds:schemaRef ds:uri="http://schemas.openxmlformats.org/package/2006/metadata/core-properties"/>
    <ds:schemaRef ds:uri="ade93976-5935-44b7-be9c-b13364b1302c"/>
    <ds:schemaRef ds:uri="http://purl.org/dc/dcmitype/"/>
    <ds:schemaRef ds:uri="http://schemas.microsoft.com/office/infopath/2007/PartnerControls"/>
    <ds:schemaRef ds:uri="http://schemas.microsoft.com/office/2006/documentManagement/types"/>
    <ds:schemaRef ds:uri="http://schemas.microsoft.com/office/2006/metadata/properties"/>
    <ds:schemaRef ds:uri="be070323-f990-4ecc-98a5-29cc640891dd"/>
    <ds:schemaRef ds:uri="http://www.w3.org/XML/1998/namespace"/>
    <ds:schemaRef ds:uri="http://purl.org/dc/elements/1.1/"/>
  </ds:schemaRefs>
</ds:datastoreItem>
</file>

<file path=customXml/itemProps2.xml><?xml version="1.0" encoding="utf-8"?>
<ds:datastoreItem xmlns:ds="http://schemas.openxmlformats.org/officeDocument/2006/customXml" ds:itemID="{061D537E-6EA5-4A42-9CEC-25EAD16C21A4}">
  <ds:schemaRefs>
    <ds:schemaRef ds:uri="ade93976-5935-44b7-be9c-b13364b1302c"/>
    <ds:schemaRef ds:uri="be070323-f990-4ecc-98a5-29cc640891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6C4FFA9-F025-4E2C-AD5F-833CE7F7F2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TotalTime>
  <Words>1064</Words>
  <Application>Microsoft Office PowerPoint</Application>
  <PresentationFormat>Custom</PresentationFormat>
  <Paragraphs>86</Paragraphs>
  <Slides>15</Slides>
  <Notes>9</Notes>
  <HiddenSlides>0</HiddenSlides>
  <MMClips>15</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Savon</vt:lpstr>
      <vt:lpstr>Stage 4 Update</vt:lpstr>
      <vt:lpstr>Project Idea</vt:lpstr>
      <vt:lpstr>Vertical tasks that were prototyped</vt:lpstr>
      <vt:lpstr>Horizontal tasks that were prototyped</vt:lpstr>
      <vt:lpstr>Software used for Hi-fi</vt:lpstr>
      <vt:lpstr>Hi-fi  Demo</vt:lpstr>
      <vt:lpstr>Heuristic Evaluation - Process</vt:lpstr>
      <vt:lpstr>Heuristic Evaluation - Findings</vt:lpstr>
      <vt:lpstr>Heuristic Evaluation  -Application -</vt:lpstr>
      <vt:lpstr>Before  &amp; After</vt:lpstr>
      <vt:lpstr>Before  &amp; After</vt:lpstr>
      <vt:lpstr>Before  &amp; After</vt:lpstr>
      <vt:lpstr>Before  &amp; After</vt:lpstr>
      <vt:lpstr>Before  &amp; After</vt:lpstr>
      <vt:lpstr>Plans for final Stage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4 Update</dc:title>
  <dc:creator>Zahra Ghavasieh</dc:creator>
  <cp:lastModifiedBy>sabita basnet</cp:lastModifiedBy>
  <cp:revision>9</cp:revision>
  <dcterms:created xsi:type="dcterms:W3CDTF">2020-11-23T21:18:52Z</dcterms:created>
  <dcterms:modified xsi:type="dcterms:W3CDTF">2020-11-23T22:09:30Z</dcterms:modified>
</cp:coreProperties>
</file>